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C3FF"/>
    <a:srgbClr val="8FDFFF"/>
    <a:srgbClr val="EAEAEA"/>
    <a:srgbClr val="5A5859"/>
    <a:srgbClr val="776969"/>
    <a:srgbClr val="FEFE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6872AC3-14C1-4C7B-86A9-5301316A9784}" v="306" dt="2022-12-22T10:39:01.67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s Sansalvador Esser" userId="6f6ae5ca-9893-4497-9926-b441a265f8c7" providerId="ADAL" clId="{16872AC3-14C1-4C7B-86A9-5301316A9784}"/>
    <pc:docChg chg="undo custSel addSld delSld modSld">
      <pc:chgData name="Lucas Sansalvador Esser" userId="6f6ae5ca-9893-4497-9926-b441a265f8c7" providerId="ADAL" clId="{16872AC3-14C1-4C7B-86A9-5301316A9784}" dt="2022-12-22T10:39:01.673" v="1668"/>
      <pc:docMkLst>
        <pc:docMk/>
      </pc:docMkLst>
      <pc:sldChg chg="addSp modSp mod">
        <pc:chgData name="Lucas Sansalvador Esser" userId="6f6ae5ca-9893-4497-9926-b441a265f8c7" providerId="ADAL" clId="{16872AC3-14C1-4C7B-86A9-5301316A9784}" dt="2022-12-21T18:05:18.466" v="1664" actId="693"/>
        <pc:sldMkLst>
          <pc:docMk/>
          <pc:sldMk cId="2039174704" sldId="257"/>
        </pc:sldMkLst>
        <pc:spChg chg="mod">
          <ac:chgData name="Lucas Sansalvador Esser" userId="6f6ae5ca-9893-4497-9926-b441a265f8c7" providerId="ADAL" clId="{16872AC3-14C1-4C7B-86A9-5301316A9784}" dt="2022-12-21T18:04:58.409" v="1661" actId="693"/>
          <ac:spMkLst>
            <pc:docMk/>
            <pc:sldMk cId="2039174704" sldId="257"/>
            <ac:spMk id="4" creationId="{AE25AF73-0E5D-4B4C-AB9B-841E54964D6B}"/>
          </ac:spMkLst>
        </pc:spChg>
        <pc:spChg chg="mod">
          <ac:chgData name="Lucas Sansalvador Esser" userId="6f6ae5ca-9893-4497-9926-b441a265f8c7" providerId="ADAL" clId="{16872AC3-14C1-4C7B-86A9-5301316A9784}" dt="2022-12-21T18:05:18.466" v="1664" actId="693"/>
          <ac:spMkLst>
            <pc:docMk/>
            <pc:sldMk cId="2039174704" sldId="257"/>
            <ac:spMk id="8" creationId="{7B59E900-519F-41A6-8B13-D598BC78A901}"/>
          </ac:spMkLst>
        </pc:spChg>
        <pc:spChg chg="mod">
          <ac:chgData name="Lucas Sansalvador Esser" userId="6f6ae5ca-9893-4497-9926-b441a265f8c7" providerId="ADAL" clId="{16872AC3-14C1-4C7B-86A9-5301316A9784}" dt="2022-12-21T16:16:23.628" v="10" actId="20577"/>
          <ac:spMkLst>
            <pc:docMk/>
            <pc:sldMk cId="2039174704" sldId="257"/>
            <ac:spMk id="9" creationId="{A4EACA61-014F-4D57-973B-78BF7D4C3682}"/>
          </ac:spMkLst>
        </pc:spChg>
        <pc:spChg chg="mod">
          <ac:chgData name="Lucas Sansalvador Esser" userId="6f6ae5ca-9893-4497-9926-b441a265f8c7" providerId="ADAL" clId="{16872AC3-14C1-4C7B-86A9-5301316A9784}" dt="2022-12-21T16:59:28.140" v="730" actId="20577"/>
          <ac:spMkLst>
            <pc:docMk/>
            <pc:sldMk cId="2039174704" sldId="257"/>
            <ac:spMk id="10" creationId="{52932DD0-9BBE-4A56-8B21-41A0A48DE84C}"/>
          </ac:spMkLst>
        </pc:spChg>
        <pc:spChg chg="mod">
          <ac:chgData name="Lucas Sansalvador Esser" userId="6f6ae5ca-9893-4497-9926-b441a265f8c7" providerId="ADAL" clId="{16872AC3-14C1-4C7B-86A9-5301316A9784}" dt="2022-12-21T18:05:18.466" v="1664" actId="693"/>
          <ac:spMkLst>
            <pc:docMk/>
            <pc:sldMk cId="2039174704" sldId="257"/>
            <ac:spMk id="13" creationId="{712CACBE-ADD9-4B63-BEEA-6CC415217D3B}"/>
          </ac:spMkLst>
        </pc:spChg>
        <pc:spChg chg="mod">
          <ac:chgData name="Lucas Sansalvador Esser" userId="6f6ae5ca-9893-4497-9926-b441a265f8c7" providerId="ADAL" clId="{16872AC3-14C1-4C7B-86A9-5301316A9784}" dt="2022-12-21T16:59:31.845" v="732" actId="20577"/>
          <ac:spMkLst>
            <pc:docMk/>
            <pc:sldMk cId="2039174704" sldId="257"/>
            <ac:spMk id="15" creationId="{0D2B4432-4180-45A5-9C70-9A761CB06A81}"/>
          </ac:spMkLst>
        </pc:spChg>
        <pc:spChg chg="mod">
          <ac:chgData name="Lucas Sansalvador Esser" userId="6f6ae5ca-9893-4497-9926-b441a265f8c7" providerId="ADAL" clId="{16872AC3-14C1-4C7B-86A9-5301316A9784}" dt="2022-12-21T18:05:18.466" v="1664" actId="693"/>
          <ac:spMkLst>
            <pc:docMk/>
            <pc:sldMk cId="2039174704" sldId="257"/>
            <ac:spMk id="18" creationId="{89EFC677-A29A-4CD7-BB1B-DC933D78AA96}"/>
          </ac:spMkLst>
        </pc:spChg>
        <pc:spChg chg="mod">
          <ac:chgData name="Lucas Sansalvador Esser" userId="6f6ae5ca-9893-4497-9926-b441a265f8c7" providerId="ADAL" clId="{16872AC3-14C1-4C7B-86A9-5301316A9784}" dt="2022-12-21T16:16:40.497" v="35" actId="14100"/>
          <ac:spMkLst>
            <pc:docMk/>
            <pc:sldMk cId="2039174704" sldId="257"/>
            <ac:spMk id="19" creationId="{F6732FF0-8BFC-4077-A452-C388F9BB706E}"/>
          </ac:spMkLst>
        </pc:spChg>
        <pc:spChg chg="mod">
          <ac:chgData name="Lucas Sansalvador Esser" userId="6f6ae5ca-9893-4497-9926-b441a265f8c7" providerId="ADAL" clId="{16872AC3-14C1-4C7B-86A9-5301316A9784}" dt="2022-12-21T16:59:34.601" v="734" actId="20577"/>
          <ac:spMkLst>
            <pc:docMk/>
            <pc:sldMk cId="2039174704" sldId="257"/>
            <ac:spMk id="20" creationId="{49838457-8A3F-4545-BF88-8FFFEC413D1F}"/>
          </ac:spMkLst>
        </pc:spChg>
        <pc:spChg chg="mod">
          <ac:chgData name="Lucas Sansalvador Esser" userId="6f6ae5ca-9893-4497-9926-b441a265f8c7" providerId="ADAL" clId="{16872AC3-14C1-4C7B-86A9-5301316A9784}" dt="2022-12-21T18:05:18.466" v="1664" actId="693"/>
          <ac:spMkLst>
            <pc:docMk/>
            <pc:sldMk cId="2039174704" sldId="257"/>
            <ac:spMk id="23" creationId="{65904C13-1074-45C6-A8BE-9D6FE954B79F}"/>
          </ac:spMkLst>
        </pc:spChg>
        <pc:spChg chg="mod">
          <ac:chgData name="Lucas Sansalvador Esser" userId="6f6ae5ca-9893-4497-9926-b441a265f8c7" providerId="ADAL" clId="{16872AC3-14C1-4C7B-86A9-5301316A9784}" dt="2022-12-21T16:16:43.203" v="36" actId="20577"/>
          <ac:spMkLst>
            <pc:docMk/>
            <pc:sldMk cId="2039174704" sldId="257"/>
            <ac:spMk id="24" creationId="{D0EDD0F7-262F-4678-835D-3C319278EC2F}"/>
          </ac:spMkLst>
        </pc:spChg>
        <pc:spChg chg="mod">
          <ac:chgData name="Lucas Sansalvador Esser" userId="6f6ae5ca-9893-4497-9926-b441a265f8c7" providerId="ADAL" clId="{16872AC3-14C1-4C7B-86A9-5301316A9784}" dt="2022-12-21T16:59:40.221" v="738" actId="20577"/>
          <ac:spMkLst>
            <pc:docMk/>
            <pc:sldMk cId="2039174704" sldId="257"/>
            <ac:spMk id="25" creationId="{47201965-8296-4659-8E96-F3A7A0CA38D2}"/>
          </ac:spMkLst>
        </pc:spChg>
        <pc:spChg chg="mod">
          <ac:chgData name="Lucas Sansalvador Esser" userId="6f6ae5ca-9893-4497-9926-b441a265f8c7" providerId="ADAL" clId="{16872AC3-14C1-4C7B-86A9-5301316A9784}" dt="2022-12-21T18:05:18.466" v="1664" actId="693"/>
          <ac:spMkLst>
            <pc:docMk/>
            <pc:sldMk cId="2039174704" sldId="257"/>
            <ac:spMk id="28" creationId="{A955D0BB-3389-46CD-A292-40E4FD66052F}"/>
          </ac:spMkLst>
        </pc:spChg>
        <pc:spChg chg="mod">
          <ac:chgData name="Lucas Sansalvador Esser" userId="6f6ae5ca-9893-4497-9926-b441a265f8c7" providerId="ADAL" clId="{16872AC3-14C1-4C7B-86A9-5301316A9784}" dt="2022-12-21T16:59:37.602" v="736" actId="20577"/>
          <ac:spMkLst>
            <pc:docMk/>
            <pc:sldMk cId="2039174704" sldId="257"/>
            <ac:spMk id="30" creationId="{DF7B3EED-17B9-4675-8D7B-C57EA5DDACD8}"/>
          </ac:spMkLst>
        </pc:spChg>
        <pc:spChg chg="add mod">
          <ac:chgData name="Lucas Sansalvador Esser" userId="6f6ae5ca-9893-4497-9926-b441a265f8c7" providerId="ADAL" clId="{16872AC3-14C1-4C7B-86A9-5301316A9784}" dt="2022-12-21T18:05:05.192" v="1663" actId="571"/>
          <ac:spMkLst>
            <pc:docMk/>
            <pc:sldMk cId="2039174704" sldId="257"/>
            <ac:spMk id="72" creationId="{25238932-0CBA-49E4-8F57-22D2862BF1E5}"/>
          </ac:spMkLst>
        </pc:spChg>
        <pc:spChg chg="add mod">
          <ac:chgData name="Lucas Sansalvador Esser" userId="6f6ae5ca-9893-4497-9926-b441a265f8c7" providerId="ADAL" clId="{16872AC3-14C1-4C7B-86A9-5301316A9784}" dt="2022-12-21T18:05:05.192" v="1663" actId="571"/>
          <ac:spMkLst>
            <pc:docMk/>
            <pc:sldMk cId="2039174704" sldId="257"/>
            <ac:spMk id="73" creationId="{5223E40E-5A21-4D8E-8EDE-8AB5B6B2FE1D}"/>
          </ac:spMkLst>
        </pc:spChg>
        <pc:spChg chg="add mod">
          <ac:chgData name="Lucas Sansalvador Esser" userId="6f6ae5ca-9893-4497-9926-b441a265f8c7" providerId="ADAL" clId="{16872AC3-14C1-4C7B-86A9-5301316A9784}" dt="2022-12-21T18:05:05.192" v="1663" actId="571"/>
          <ac:spMkLst>
            <pc:docMk/>
            <pc:sldMk cId="2039174704" sldId="257"/>
            <ac:spMk id="74" creationId="{B80085DD-02A4-47DC-A2AF-1E19D83599D2}"/>
          </ac:spMkLst>
        </pc:spChg>
      </pc:sldChg>
      <pc:sldChg chg="addSp delSp modSp mod">
        <pc:chgData name="Lucas Sansalvador Esser" userId="6f6ae5ca-9893-4497-9926-b441a265f8c7" providerId="ADAL" clId="{16872AC3-14C1-4C7B-86A9-5301316A9784}" dt="2022-12-22T10:38:53.782" v="1665" actId="1076"/>
        <pc:sldMkLst>
          <pc:docMk/>
          <pc:sldMk cId="2287080373" sldId="258"/>
        </pc:sldMkLst>
        <pc:spChg chg="mod">
          <ac:chgData name="Lucas Sansalvador Esser" userId="6f6ae5ca-9893-4497-9926-b441a265f8c7" providerId="ADAL" clId="{16872AC3-14C1-4C7B-86A9-5301316A9784}" dt="2022-12-21T16:16:51.201" v="40" actId="20577"/>
          <ac:spMkLst>
            <pc:docMk/>
            <pc:sldMk cId="2287080373" sldId="258"/>
            <ac:spMk id="2" creationId="{5982A1A9-A006-45D8-A8EF-8DC80DECECC1}"/>
          </ac:spMkLst>
        </pc:spChg>
        <pc:spChg chg="del">
          <ac:chgData name="Lucas Sansalvador Esser" userId="6f6ae5ca-9893-4497-9926-b441a265f8c7" providerId="ADAL" clId="{16872AC3-14C1-4C7B-86A9-5301316A9784}" dt="2022-12-21T16:14:30.587" v="5" actId="478"/>
          <ac:spMkLst>
            <pc:docMk/>
            <pc:sldMk cId="2287080373" sldId="258"/>
            <ac:spMk id="3" creationId="{8310FC35-63B4-4F61-AF03-A75BEC6A89D7}"/>
          </ac:spMkLst>
        </pc:spChg>
        <pc:spChg chg="add mod topLvl">
          <ac:chgData name="Lucas Sansalvador Esser" userId="6f6ae5ca-9893-4497-9926-b441a265f8c7" providerId="ADAL" clId="{16872AC3-14C1-4C7B-86A9-5301316A9784}" dt="2022-12-21T17:38:21.592" v="1130" actId="1035"/>
          <ac:spMkLst>
            <pc:docMk/>
            <pc:sldMk cId="2287080373" sldId="258"/>
            <ac:spMk id="6" creationId="{8C0DB514-1134-40BF-B5C8-8FBDFFA6C173}"/>
          </ac:spMkLst>
        </pc:spChg>
        <pc:spChg chg="add mod">
          <ac:chgData name="Lucas Sansalvador Esser" userId="6f6ae5ca-9893-4497-9926-b441a265f8c7" providerId="ADAL" clId="{16872AC3-14C1-4C7B-86A9-5301316A9784}" dt="2022-12-21T17:38:21.592" v="1130" actId="1035"/>
          <ac:spMkLst>
            <pc:docMk/>
            <pc:sldMk cId="2287080373" sldId="258"/>
            <ac:spMk id="11" creationId="{7FC92D3F-BBE6-4EA0-9C42-D3AD22F76595}"/>
          </ac:spMkLst>
        </pc:spChg>
        <pc:spChg chg="add mod topLvl">
          <ac:chgData name="Lucas Sansalvador Esser" userId="6f6ae5ca-9893-4497-9926-b441a265f8c7" providerId="ADAL" clId="{16872AC3-14C1-4C7B-86A9-5301316A9784}" dt="2022-12-21T17:38:21.592" v="1130" actId="1035"/>
          <ac:spMkLst>
            <pc:docMk/>
            <pc:sldMk cId="2287080373" sldId="258"/>
            <ac:spMk id="16" creationId="{D9EE6812-9651-48FF-8F8F-95692E67E316}"/>
          </ac:spMkLst>
        </pc:spChg>
        <pc:spChg chg="add mod">
          <ac:chgData name="Lucas Sansalvador Esser" userId="6f6ae5ca-9893-4497-9926-b441a265f8c7" providerId="ADAL" clId="{16872AC3-14C1-4C7B-86A9-5301316A9784}" dt="2022-12-21T17:38:21.592" v="1130" actId="1035"/>
          <ac:spMkLst>
            <pc:docMk/>
            <pc:sldMk cId="2287080373" sldId="258"/>
            <ac:spMk id="18" creationId="{D7FDAD84-A6BA-4473-8F7B-A8EF5C085D4D}"/>
          </ac:spMkLst>
        </pc:spChg>
        <pc:spChg chg="add mod">
          <ac:chgData name="Lucas Sansalvador Esser" userId="6f6ae5ca-9893-4497-9926-b441a265f8c7" providerId="ADAL" clId="{16872AC3-14C1-4C7B-86A9-5301316A9784}" dt="2022-12-21T17:38:21.592" v="1130" actId="1035"/>
          <ac:spMkLst>
            <pc:docMk/>
            <pc:sldMk cId="2287080373" sldId="258"/>
            <ac:spMk id="19" creationId="{7989B588-0E16-4258-ACFF-C52605B67A14}"/>
          </ac:spMkLst>
        </pc:spChg>
        <pc:spChg chg="add mod">
          <ac:chgData name="Lucas Sansalvador Esser" userId="6f6ae5ca-9893-4497-9926-b441a265f8c7" providerId="ADAL" clId="{16872AC3-14C1-4C7B-86A9-5301316A9784}" dt="2022-12-21T17:38:21.592" v="1130" actId="1035"/>
          <ac:spMkLst>
            <pc:docMk/>
            <pc:sldMk cId="2287080373" sldId="258"/>
            <ac:spMk id="21" creationId="{630849EA-2B3D-43E5-9880-BBCBD6D12AC3}"/>
          </ac:spMkLst>
        </pc:spChg>
        <pc:spChg chg="add mod">
          <ac:chgData name="Lucas Sansalvador Esser" userId="6f6ae5ca-9893-4497-9926-b441a265f8c7" providerId="ADAL" clId="{16872AC3-14C1-4C7B-86A9-5301316A9784}" dt="2022-12-21T17:38:21.592" v="1130" actId="1035"/>
          <ac:spMkLst>
            <pc:docMk/>
            <pc:sldMk cId="2287080373" sldId="258"/>
            <ac:spMk id="22" creationId="{D7EA40FB-2546-45D0-9C3F-2548BC563846}"/>
          </ac:spMkLst>
        </pc:spChg>
        <pc:spChg chg="add mod">
          <ac:chgData name="Lucas Sansalvador Esser" userId="6f6ae5ca-9893-4497-9926-b441a265f8c7" providerId="ADAL" clId="{16872AC3-14C1-4C7B-86A9-5301316A9784}" dt="2022-12-21T17:38:21.592" v="1130" actId="1035"/>
          <ac:spMkLst>
            <pc:docMk/>
            <pc:sldMk cId="2287080373" sldId="258"/>
            <ac:spMk id="24" creationId="{7941C3D6-4507-40B7-8009-1BB502551A85}"/>
          </ac:spMkLst>
        </pc:spChg>
        <pc:spChg chg="add mod">
          <ac:chgData name="Lucas Sansalvador Esser" userId="6f6ae5ca-9893-4497-9926-b441a265f8c7" providerId="ADAL" clId="{16872AC3-14C1-4C7B-86A9-5301316A9784}" dt="2022-12-21T17:38:21.592" v="1130" actId="1035"/>
          <ac:spMkLst>
            <pc:docMk/>
            <pc:sldMk cId="2287080373" sldId="258"/>
            <ac:spMk id="29" creationId="{29F148EC-07A8-4E4A-9989-E085DCECE327}"/>
          </ac:spMkLst>
        </pc:spChg>
        <pc:spChg chg="add mod">
          <ac:chgData name="Lucas Sansalvador Esser" userId="6f6ae5ca-9893-4497-9926-b441a265f8c7" providerId="ADAL" clId="{16872AC3-14C1-4C7B-86A9-5301316A9784}" dt="2022-12-21T17:38:21.592" v="1130" actId="1035"/>
          <ac:spMkLst>
            <pc:docMk/>
            <pc:sldMk cId="2287080373" sldId="258"/>
            <ac:spMk id="32" creationId="{D29ABF3B-480E-4A79-B89D-90A549C2105E}"/>
          </ac:spMkLst>
        </pc:spChg>
        <pc:grpChg chg="add mod">
          <ac:chgData name="Lucas Sansalvador Esser" userId="6f6ae5ca-9893-4497-9926-b441a265f8c7" providerId="ADAL" clId="{16872AC3-14C1-4C7B-86A9-5301316A9784}" dt="2022-12-21T17:38:21.592" v="1130" actId="1035"/>
          <ac:grpSpMkLst>
            <pc:docMk/>
            <pc:sldMk cId="2287080373" sldId="258"/>
            <ac:grpSpMk id="7" creationId="{7D2589A7-35AD-478F-8106-8193B7C26B61}"/>
          </ac:grpSpMkLst>
        </pc:grpChg>
        <pc:grpChg chg="add mod">
          <ac:chgData name="Lucas Sansalvador Esser" userId="6f6ae5ca-9893-4497-9926-b441a265f8c7" providerId="ADAL" clId="{16872AC3-14C1-4C7B-86A9-5301316A9784}" dt="2022-12-21T17:38:21.592" v="1130" actId="1035"/>
          <ac:grpSpMkLst>
            <pc:docMk/>
            <pc:sldMk cId="2287080373" sldId="258"/>
            <ac:grpSpMk id="8" creationId="{C87E21F2-DE87-473C-9096-69BAF5B6F026}"/>
          </ac:grpSpMkLst>
        </pc:grpChg>
        <pc:grpChg chg="add mod topLvl">
          <ac:chgData name="Lucas Sansalvador Esser" userId="6f6ae5ca-9893-4497-9926-b441a265f8c7" providerId="ADAL" clId="{16872AC3-14C1-4C7B-86A9-5301316A9784}" dt="2022-12-21T17:38:21.592" v="1130" actId="1035"/>
          <ac:grpSpMkLst>
            <pc:docMk/>
            <pc:sldMk cId="2287080373" sldId="258"/>
            <ac:grpSpMk id="9" creationId="{934D0FBF-7732-4DF5-9D65-9DA384FBE94D}"/>
          </ac:grpSpMkLst>
        </pc:grpChg>
        <pc:grpChg chg="add del mod">
          <ac:chgData name="Lucas Sansalvador Esser" userId="6f6ae5ca-9893-4497-9926-b441a265f8c7" providerId="ADAL" clId="{16872AC3-14C1-4C7B-86A9-5301316A9784}" dt="2022-12-21T16:38:50.791" v="359" actId="165"/>
          <ac:grpSpMkLst>
            <pc:docMk/>
            <pc:sldMk cId="2287080373" sldId="258"/>
            <ac:grpSpMk id="10" creationId="{AB44EF60-A0B1-47CB-8CBA-98266866F9AA}"/>
          </ac:grpSpMkLst>
        </pc:grpChg>
        <pc:grpChg chg="add del mod">
          <ac:chgData name="Lucas Sansalvador Esser" userId="6f6ae5ca-9893-4497-9926-b441a265f8c7" providerId="ADAL" clId="{16872AC3-14C1-4C7B-86A9-5301316A9784}" dt="2022-12-21T16:35:25.997" v="288" actId="165"/>
          <ac:grpSpMkLst>
            <pc:docMk/>
            <pc:sldMk cId="2287080373" sldId="258"/>
            <ac:grpSpMk id="17" creationId="{901F8400-4E39-40AB-8D4A-920A41E74710}"/>
          </ac:grpSpMkLst>
        </pc:grpChg>
        <pc:grpChg chg="add mod">
          <ac:chgData name="Lucas Sansalvador Esser" userId="6f6ae5ca-9893-4497-9926-b441a265f8c7" providerId="ADAL" clId="{16872AC3-14C1-4C7B-86A9-5301316A9784}" dt="2022-12-21T17:38:21.592" v="1130" actId="1035"/>
          <ac:grpSpMkLst>
            <pc:docMk/>
            <pc:sldMk cId="2287080373" sldId="258"/>
            <ac:grpSpMk id="20" creationId="{38E04C7C-6ADC-4A28-AE0A-353520E17510}"/>
          </ac:grpSpMkLst>
        </pc:grpChg>
        <pc:grpChg chg="add mod">
          <ac:chgData name="Lucas Sansalvador Esser" userId="6f6ae5ca-9893-4497-9926-b441a265f8c7" providerId="ADAL" clId="{16872AC3-14C1-4C7B-86A9-5301316A9784}" dt="2022-12-21T17:38:21.592" v="1130" actId="1035"/>
          <ac:grpSpMkLst>
            <pc:docMk/>
            <pc:sldMk cId="2287080373" sldId="258"/>
            <ac:grpSpMk id="26" creationId="{DB65AFAB-7C67-4745-B0F8-859C2223A855}"/>
          </ac:grpSpMkLst>
        </pc:grpChg>
        <pc:graphicFrameChg chg="add del mod">
          <ac:chgData name="Lucas Sansalvador Esser" userId="6f6ae5ca-9893-4497-9926-b441a265f8c7" providerId="ADAL" clId="{16872AC3-14C1-4C7B-86A9-5301316A9784}" dt="2022-12-21T16:27:07.629" v="156"/>
          <ac:graphicFrameMkLst>
            <pc:docMk/>
            <pc:sldMk cId="2287080373" sldId="258"/>
            <ac:graphicFrameMk id="12" creationId="{1B142D9E-2124-4AFF-9105-8EFBE3127FF4}"/>
          </ac:graphicFrameMkLst>
        </pc:graphicFrameChg>
        <pc:graphicFrameChg chg="add del mod">
          <ac:chgData name="Lucas Sansalvador Esser" userId="6f6ae5ca-9893-4497-9926-b441a265f8c7" providerId="ADAL" clId="{16872AC3-14C1-4C7B-86A9-5301316A9784}" dt="2022-12-21T16:27:11.708" v="158"/>
          <ac:graphicFrameMkLst>
            <pc:docMk/>
            <pc:sldMk cId="2287080373" sldId="258"/>
            <ac:graphicFrameMk id="13" creationId="{00982DF9-04C0-45B8-B198-DB42F94E079A}"/>
          </ac:graphicFrameMkLst>
        </pc:graphicFrameChg>
        <pc:picChg chg="mod">
          <ac:chgData name="Lucas Sansalvador Esser" userId="6f6ae5ca-9893-4497-9926-b441a265f8c7" providerId="ADAL" clId="{16872AC3-14C1-4C7B-86A9-5301316A9784}" dt="2022-12-22T10:38:53.782" v="1665" actId="1076"/>
          <ac:picMkLst>
            <pc:docMk/>
            <pc:sldMk cId="2287080373" sldId="258"/>
            <ac:picMk id="5" creationId="{6FAA6EB1-68E7-424F-8F00-E4924AB30D63}"/>
          </ac:picMkLst>
        </pc:picChg>
        <pc:picChg chg="add mod ord topLvl">
          <ac:chgData name="Lucas Sansalvador Esser" userId="6f6ae5ca-9893-4497-9926-b441a265f8c7" providerId="ADAL" clId="{16872AC3-14C1-4C7B-86A9-5301316A9784}" dt="2022-12-21T17:38:21.592" v="1130" actId="1035"/>
          <ac:picMkLst>
            <pc:docMk/>
            <pc:sldMk cId="2287080373" sldId="258"/>
            <ac:picMk id="15" creationId="{02066773-ECD5-4EF0-BFC7-E011933C1A1F}"/>
          </ac:picMkLst>
        </pc:picChg>
        <pc:picChg chg="add mod topLvl">
          <ac:chgData name="Lucas Sansalvador Esser" userId="6f6ae5ca-9893-4497-9926-b441a265f8c7" providerId="ADAL" clId="{16872AC3-14C1-4C7B-86A9-5301316A9784}" dt="2022-12-21T17:38:21.592" v="1130" actId="1035"/>
          <ac:picMkLst>
            <pc:docMk/>
            <pc:sldMk cId="2287080373" sldId="258"/>
            <ac:picMk id="25" creationId="{C38A072B-6F25-46BD-9E82-EB6BCCD4EC63}"/>
          </ac:picMkLst>
        </pc:picChg>
        <pc:picChg chg="mod">
          <ac:chgData name="Lucas Sansalvador Esser" userId="6f6ae5ca-9893-4497-9926-b441a265f8c7" providerId="ADAL" clId="{16872AC3-14C1-4C7B-86A9-5301316A9784}" dt="2022-12-21T17:38:21.592" v="1130" actId="1035"/>
          <ac:picMkLst>
            <pc:docMk/>
            <pc:sldMk cId="2287080373" sldId="258"/>
            <ac:picMk id="2050" creationId="{E763D0EB-BA72-4035-B142-68F0CB46D74B}"/>
          </ac:picMkLst>
        </pc:picChg>
        <pc:picChg chg="add del mod">
          <ac:chgData name="Lucas Sansalvador Esser" userId="6f6ae5ca-9893-4497-9926-b441a265f8c7" providerId="ADAL" clId="{16872AC3-14C1-4C7B-86A9-5301316A9784}" dt="2022-12-21T16:19:19.575" v="42"/>
          <ac:picMkLst>
            <pc:docMk/>
            <pc:sldMk cId="2287080373" sldId="258"/>
            <ac:picMk id="2052" creationId="{7FA9ED18-6B62-4DCA-81C7-801D83D4A986}"/>
          </ac:picMkLst>
        </pc:picChg>
        <pc:picChg chg="add mod">
          <ac:chgData name="Lucas Sansalvador Esser" userId="6f6ae5ca-9893-4497-9926-b441a265f8c7" providerId="ADAL" clId="{16872AC3-14C1-4C7B-86A9-5301316A9784}" dt="2022-12-21T17:38:21.592" v="1130" actId="1035"/>
          <ac:picMkLst>
            <pc:docMk/>
            <pc:sldMk cId="2287080373" sldId="258"/>
            <ac:picMk id="2054" creationId="{B093F52C-CE0F-419C-B6B6-0DB6086BDDE5}"/>
          </ac:picMkLst>
        </pc:picChg>
        <pc:picChg chg="add del mod">
          <ac:chgData name="Lucas Sansalvador Esser" userId="6f6ae5ca-9893-4497-9926-b441a265f8c7" providerId="ADAL" clId="{16872AC3-14C1-4C7B-86A9-5301316A9784}" dt="2022-12-21T16:20:11.208" v="50" actId="478"/>
          <ac:picMkLst>
            <pc:docMk/>
            <pc:sldMk cId="2287080373" sldId="258"/>
            <ac:picMk id="2056" creationId="{5F495991-FD47-4442-BFA4-C63B5F43570B}"/>
          </ac:picMkLst>
        </pc:picChg>
        <pc:picChg chg="add mod">
          <ac:chgData name="Lucas Sansalvador Esser" userId="6f6ae5ca-9893-4497-9926-b441a265f8c7" providerId="ADAL" clId="{16872AC3-14C1-4C7B-86A9-5301316A9784}" dt="2022-12-21T17:38:21.592" v="1130" actId="1035"/>
          <ac:picMkLst>
            <pc:docMk/>
            <pc:sldMk cId="2287080373" sldId="258"/>
            <ac:picMk id="2058" creationId="{D24FFAA8-B5AD-4C7F-992A-B6C89C7BBEE0}"/>
          </ac:picMkLst>
        </pc:picChg>
        <pc:picChg chg="add mod">
          <ac:chgData name="Lucas Sansalvador Esser" userId="6f6ae5ca-9893-4497-9926-b441a265f8c7" providerId="ADAL" clId="{16872AC3-14C1-4C7B-86A9-5301316A9784}" dt="2022-12-21T17:38:21.592" v="1130" actId="1035"/>
          <ac:picMkLst>
            <pc:docMk/>
            <pc:sldMk cId="2287080373" sldId="258"/>
            <ac:picMk id="2060" creationId="{9834E213-5BBA-448A-BDB4-DA553E4B0E46}"/>
          </ac:picMkLst>
        </pc:picChg>
        <pc:picChg chg="add mod">
          <ac:chgData name="Lucas Sansalvador Esser" userId="6f6ae5ca-9893-4497-9926-b441a265f8c7" providerId="ADAL" clId="{16872AC3-14C1-4C7B-86A9-5301316A9784}" dt="2022-12-21T17:38:21.592" v="1130" actId="1035"/>
          <ac:picMkLst>
            <pc:docMk/>
            <pc:sldMk cId="2287080373" sldId="258"/>
            <ac:picMk id="2062" creationId="{77236318-F1DE-4134-8ACD-CAE3A4B8FF8A}"/>
          </ac:picMkLst>
        </pc:picChg>
        <pc:picChg chg="add mod">
          <ac:chgData name="Lucas Sansalvador Esser" userId="6f6ae5ca-9893-4497-9926-b441a265f8c7" providerId="ADAL" clId="{16872AC3-14C1-4C7B-86A9-5301316A9784}" dt="2022-12-21T17:38:21.592" v="1130" actId="1035"/>
          <ac:picMkLst>
            <pc:docMk/>
            <pc:sldMk cId="2287080373" sldId="258"/>
            <ac:picMk id="2064" creationId="{AAEB84F0-2870-4E28-9401-AAD3EA782906}"/>
          </ac:picMkLst>
        </pc:picChg>
        <pc:picChg chg="add mod">
          <ac:chgData name="Lucas Sansalvador Esser" userId="6f6ae5ca-9893-4497-9926-b441a265f8c7" providerId="ADAL" clId="{16872AC3-14C1-4C7B-86A9-5301316A9784}" dt="2022-12-21T17:38:21.592" v="1130" actId="1035"/>
          <ac:picMkLst>
            <pc:docMk/>
            <pc:sldMk cId="2287080373" sldId="258"/>
            <ac:picMk id="2066" creationId="{9EB4622A-48C1-4437-8B71-13B0E4307E3D}"/>
          </ac:picMkLst>
        </pc:picChg>
        <pc:picChg chg="add mod">
          <ac:chgData name="Lucas Sansalvador Esser" userId="6f6ae5ca-9893-4497-9926-b441a265f8c7" providerId="ADAL" clId="{16872AC3-14C1-4C7B-86A9-5301316A9784}" dt="2022-12-21T17:38:21.592" v="1130" actId="1035"/>
          <ac:picMkLst>
            <pc:docMk/>
            <pc:sldMk cId="2287080373" sldId="258"/>
            <ac:picMk id="2068" creationId="{F5D23626-2088-4D13-B929-932620B38BF6}"/>
          </ac:picMkLst>
        </pc:picChg>
        <pc:picChg chg="add mod">
          <ac:chgData name="Lucas Sansalvador Esser" userId="6f6ae5ca-9893-4497-9926-b441a265f8c7" providerId="ADAL" clId="{16872AC3-14C1-4C7B-86A9-5301316A9784}" dt="2022-12-21T17:38:21.592" v="1130" actId="1035"/>
          <ac:picMkLst>
            <pc:docMk/>
            <pc:sldMk cId="2287080373" sldId="258"/>
            <ac:picMk id="2070" creationId="{CBFF748E-D06D-4256-9D3D-29A0DDE18855}"/>
          </ac:picMkLst>
        </pc:picChg>
      </pc:sldChg>
      <pc:sldChg chg="addSp delSp modSp add del mod setBg">
        <pc:chgData name="Lucas Sansalvador Esser" userId="6f6ae5ca-9893-4497-9926-b441a265f8c7" providerId="ADAL" clId="{16872AC3-14C1-4C7B-86A9-5301316A9784}" dt="2022-12-21T17:02:29.782" v="757" actId="47"/>
        <pc:sldMkLst>
          <pc:docMk/>
          <pc:sldMk cId="2183446089" sldId="259"/>
        </pc:sldMkLst>
        <pc:spChg chg="add del mod">
          <ac:chgData name="Lucas Sansalvador Esser" userId="6f6ae5ca-9893-4497-9926-b441a265f8c7" providerId="ADAL" clId="{16872AC3-14C1-4C7B-86A9-5301316A9784}" dt="2022-12-21T17:02:11.203" v="754" actId="207"/>
          <ac:spMkLst>
            <pc:docMk/>
            <pc:sldMk cId="2183446089" sldId="259"/>
            <ac:spMk id="8" creationId="{7B59E900-519F-41A6-8B13-D598BC78A901}"/>
          </ac:spMkLst>
        </pc:spChg>
        <pc:spChg chg="mod">
          <ac:chgData name="Lucas Sansalvador Esser" userId="6f6ae5ca-9893-4497-9926-b441a265f8c7" providerId="ADAL" clId="{16872AC3-14C1-4C7B-86A9-5301316A9784}" dt="2022-12-21T17:02:14.967" v="755" actId="207"/>
          <ac:spMkLst>
            <pc:docMk/>
            <pc:sldMk cId="2183446089" sldId="259"/>
            <ac:spMk id="9" creationId="{A4EACA61-014F-4D57-973B-78BF7D4C3682}"/>
          </ac:spMkLst>
        </pc:spChg>
        <pc:spChg chg="mod">
          <ac:chgData name="Lucas Sansalvador Esser" userId="6f6ae5ca-9893-4497-9926-b441a265f8c7" providerId="ADAL" clId="{16872AC3-14C1-4C7B-86A9-5301316A9784}" dt="2022-12-21T17:02:18.211" v="756" actId="207"/>
          <ac:spMkLst>
            <pc:docMk/>
            <pc:sldMk cId="2183446089" sldId="259"/>
            <ac:spMk id="10" creationId="{52932DD0-9BBE-4A56-8B21-41A0A48DE84C}"/>
          </ac:spMkLst>
        </pc:spChg>
        <pc:spChg chg="add del mod">
          <ac:chgData name="Lucas Sansalvador Esser" userId="6f6ae5ca-9893-4497-9926-b441a265f8c7" providerId="ADAL" clId="{16872AC3-14C1-4C7B-86A9-5301316A9784}" dt="2022-12-21T17:01:08.037" v="751" actId="478"/>
          <ac:spMkLst>
            <pc:docMk/>
            <pc:sldMk cId="2183446089" sldId="259"/>
            <ac:spMk id="27" creationId="{2C596374-206F-4A01-8DF1-E3963F752EC2}"/>
          </ac:spMkLst>
        </pc:spChg>
      </pc:sldChg>
      <pc:sldChg chg="addSp delSp modSp new mod">
        <pc:chgData name="Lucas Sansalvador Esser" userId="6f6ae5ca-9893-4497-9926-b441a265f8c7" providerId="ADAL" clId="{16872AC3-14C1-4C7B-86A9-5301316A9784}" dt="2022-12-22T10:38:57.667" v="1666"/>
        <pc:sldMkLst>
          <pc:docMk/>
          <pc:sldMk cId="2726903601" sldId="259"/>
        </pc:sldMkLst>
        <pc:spChg chg="mod">
          <ac:chgData name="Lucas Sansalvador Esser" userId="6f6ae5ca-9893-4497-9926-b441a265f8c7" providerId="ADAL" clId="{16872AC3-14C1-4C7B-86A9-5301316A9784}" dt="2022-12-21T17:02:59.022" v="760"/>
          <ac:spMkLst>
            <pc:docMk/>
            <pc:sldMk cId="2726903601" sldId="259"/>
            <ac:spMk id="2" creationId="{433F3077-FEE4-4CA4-8802-4A18CF941661}"/>
          </ac:spMkLst>
        </pc:spChg>
        <pc:spChg chg="del">
          <ac:chgData name="Lucas Sansalvador Esser" userId="6f6ae5ca-9893-4497-9926-b441a265f8c7" providerId="ADAL" clId="{16872AC3-14C1-4C7B-86A9-5301316A9784}" dt="2022-12-21T17:06:05.492" v="779" actId="478"/>
          <ac:spMkLst>
            <pc:docMk/>
            <pc:sldMk cId="2726903601" sldId="259"/>
            <ac:spMk id="3" creationId="{92BB1BEB-A2A4-4973-BB12-F50E43FDBE8A}"/>
          </ac:spMkLst>
        </pc:spChg>
        <pc:spChg chg="add mod">
          <ac:chgData name="Lucas Sansalvador Esser" userId="6f6ae5ca-9893-4497-9926-b441a265f8c7" providerId="ADAL" clId="{16872AC3-14C1-4C7B-86A9-5301316A9784}" dt="2022-12-21T17:02:46.852" v="759"/>
          <ac:spMkLst>
            <pc:docMk/>
            <pc:sldMk cId="2726903601" sldId="259"/>
            <ac:spMk id="4" creationId="{241C375D-8F9A-4CBF-9273-B78A85090FF7}"/>
          </ac:spMkLst>
        </pc:spChg>
        <pc:spChg chg="add mod">
          <ac:chgData name="Lucas Sansalvador Esser" userId="6f6ae5ca-9893-4497-9926-b441a265f8c7" providerId="ADAL" clId="{16872AC3-14C1-4C7B-86A9-5301316A9784}" dt="2022-12-21T17:22:19.977" v="894" actId="165"/>
          <ac:spMkLst>
            <pc:docMk/>
            <pc:sldMk cId="2726903601" sldId="259"/>
            <ac:spMk id="7" creationId="{1302794B-FFB3-44FA-9B37-8ED22E099DE2}"/>
          </ac:spMkLst>
        </pc:spChg>
        <pc:spChg chg="add mod">
          <ac:chgData name="Lucas Sansalvador Esser" userId="6f6ae5ca-9893-4497-9926-b441a265f8c7" providerId="ADAL" clId="{16872AC3-14C1-4C7B-86A9-5301316A9784}" dt="2022-12-21T17:22:19.977" v="894" actId="165"/>
          <ac:spMkLst>
            <pc:docMk/>
            <pc:sldMk cId="2726903601" sldId="259"/>
            <ac:spMk id="8" creationId="{5E1FD885-4DF2-472A-9DCB-3727CCBE0501}"/>
          </ac:spMkLst>
        </pc:spChg>
        <pc:spChg chg="add mod">
          <ac:chgData name="Lucas Sansalvador Esser" userId="6f6ae5ca-9893-4497-9926-b441a265f8c7" providerId="ADAL" clId="{16872AC3-14C1-4C7B-86A9-5301316A9784}" dt="2022-12-21T17:22:19.977" v="894" actId="165"/>
          <ac:spMkLst>
            <pc:docMk/>
            <pc:sldMk cId="2726903601" sldId="259"/>
            <ac:spMk id="9" creationId="{AAB0A4C3-A483-4D0A-B67B-8A2796F97EF6}"/>
          </ac:spMkLst>
        </pc:spChg>
        <pc:spChg chg="add mod">
          <ac:chgData name="Lucas Sansalvador Esser" userId="6f6ae5ca-9893-4497-9926-b441a265f8c7" providerId="ADAL" clId="{16872AC3-14C1-4C7B-86A9-5301316A9784}" dt="2022-12-21T17:22:19.977" v="894" actId="165"/>
          <ac:spMkLst>
            <pc:docMk/>
            <pc:sldMk cId="2726903601" sldId="259"/>
            <ac:spMk id="10" creationId="{6B75D39D-2D5F-495E-ADC1-F7FE56211754}"/>
          </ac:spMkLst>
        </pc:spChg>
        <pc:spChg chg="add mod topLvl">
          <ac:chgData name="Lucas Sansalvador Esser" userId="6f6ae5ca-9893-4497-9926-b441a265f8c7" providerId="ADAL" clId="{16872AC3-14C1-4C7B-86A9-5301316A9784}" dt="2022-12-21T17:22:19.977" v="894" actId="165"/>
          <ac:spMkLst>
            <pc:docMk/>
            <pc:sldMk cId="2726903601" sldId="259"/>
            <ac:spMk id="12" creationId="{5B6095A9-A98A-433A-A60D-1EF41A3129AD}"/>
          </ac:spMkLst>
        </pc:spChg>
        <pc:spChg chg="add mod">
          <ac:chgData name="Lucas Sansalvador Esser" userId="6f6ae5ca-9893-4497-9926-b441a265f8c7" providerId="ADAL" clId="{16872AC3-14C1-4C7B-86A9-5301316A9784}" dt="2022-12-21T17:22:19.977" v="894" actId="165"/>
          <ac:spMkLst>
            <pc:docMk/>
            <pc:sldMk cId="2726903601" sldId="259"/>
            <ac:spMk id="15" creationId="{94A7DE58-1191-4C42-B2AD-9B956E0D434A}"/>
          </ac:spMkLst>
        </pc:spChg>
        <pc:spChg chg="add mod topLvl">
          <ac:chgData name="Lucas Sansalvador Esser" userId="6f6ae5ca-9893-4497-9926-b441a265f8c7" providerId="ADAL" clId="{16872AC3-14C1-4C7B-86A9-5301316A9784}" dt="2022-12-21T17:23:33.494" v="925" actId="20577"/>
          <ac:spMkLst>
            <pc:docMk/>
            <pc:sldMk cId="2726903601" sldId="259"/>
            <ac:spMk id="17" creationId="{66A60168-A59E-45C9-9E86-A470AD6BD6EA}"/>
          </ac:spMkLst>
        </pc:spChg>
        <pc:spChg chg="add mod">
          <ac:chgData name="Lucas Sansalvador Esser" userId="6f6ae5ca-9893-4497-9926-b441a265f8c7" providerId="ADAL" clId="{16872AC3-14C1-4C7B-86A9-5301316A9784}" dt="2022-12-21T17:26:15.101" v="979" actId="313"/>
          <ac:spMkLst>
            <pc:docMk/>
            <pc:sldMk cId="2726903601" sldId="259"/>
            <ac:spMk id="25" creationId="{3C0B712F-D2CF-47AD-B4A0-499E2190844B}"/>
          </ac:spMkLst>
        </pc:spChg>
        <pc:spChg chg="add mod">
          <ac:chgData name="Lucas Sansalvador Esser" userId="6f6ae5ca-9893-4497-9926-b441a265f8c7" providerId="ADAL" clId="{16872AC3-14C1-4C7B-86A9-5301316A9784}" dt="2022-12-21T17:37:11.228" v="1098" actId="12789"/>
          <ac:spMkLst>
            <pc:docMk/>
            <pc:sldMk cId="2726903601" sldId="259"/>
            <ac:spMk id="27" creationId="{B77FDB17-FCE9-47AF-832D-3C3B20248FF9}"/>
          </ac:spMkLst>
        </pc:spChg>
        <pc:spChg chg="add mod">
          <ac:chgData name="Lucas Sansalvador Esser" userId="6f6ae5ca-9893-4497-9926-b441a265f8c7" providerId="ADAL" clId="{16872AC3-14C1-4C7B-86A9-5301316A9784}" dt="2022-12-21T17:36:56.291" v="1096" actId="12789"/>
          <ac:spMkLst>
            <pc:docMk/>
            <pc:sldMk cId="2726903601" sldId="259"/>
            <ac:spMk id="28" creationId="{470C04E2-895A-4F93-8AF2-7973EC8A205C}"/>
          </ac:spMkLst>
        </pc:spChg>
        <pc:spChg chg="add mod">
          <ac:chgData name="Lucas Sansalvador Esser" userId="6f6ae5ca-9893-4497-9926-b441a265f8c7" providerId="ADAL" clId="{16872AC3-14C1-4C7B-86A9-5301316A9784}" dt="2022-12-21T17:36:39.773" v="1094" actId="403"/>
          <ac:spMkLst>
            <pc:docMk/>
            <pc:sldMk cId="2726903601" sldId="259"/>
            <ac:spMk id="30" creationId="{800745D0-45FF-4A0B-9B6D-9FA56ACC5890}"/>
          </ac:spMkLst>
        </pc:spChg>
        <pc:spChg chg="add mod">
          <ac:chgData name="Lucas Sansalvador Esser" userId="6f6ae5ca-9893-4497-9926-b441a265f8c7" providerId="ADAL" clId="{16872AC3-14C1-4C7B-86A9-5301316A9784}" dt="2022-12-21T17:36:39.773" v="1094" actId="403"/>
          <ac:spMkLst>
            <pc:docMk/>
            <pc:sldMk cId="2726903601" sldId="259"/>
            <ac:spMk id="31" creationId="{46F864CD-FB08-4FE7-B8DE-E197CE70CCAD}"/>
          </ac:spMkLst>
        </pc:spChg>
        <pc:spChg chg="add mod">
          <ac:chgData name="Lucas Sansalvador Esser" userId="6f6ae5ca-9893-4497-9926-b441a265f8c7" providerId="ADAL" clId="{16872AC3-14C1-4C7B-86A9-5301316A9784}" dt="2022-12-21T17:37:18.408" v="1099" actId="20577"/>
          <ac:spMkLst>
            <pc:docMk/>
            <pc:sldMk cId="2726903601" sldId="259"/>
            <ac:spMk id="32" creationId="{F0F9DD1C-9447-4D3C-8EEE-3D457DE84DB7}"/>
          </ac:spMkLst>
        </pc:spChg>
        <pc:spChg chg="add mod">
          <ac:chgData name="Lucas Sansalvador Esser" userId="6f6ae5ca-9893-4497-9926-b441a265f8c7" providerId="ADAL" clId="{16872AC3-14C1-4C7B-86A9-5301316A9784}" dt="2022-12-21T17:37:11.228" v="1098" actId="12789"/>
          <ac:spMkLst>
            <pc:docMk/>
            <pc:sldMk cId="2726903601" sldId="259"/>
            <ac:spMk id="33" creationId="{F6C290BB-5E07-4468-9510-A00288BE9B91}"/>
          </ac:spMkLst>
        </pc:spChg>
        <pc:grpChg chg="add mod">
          <ac:chgData name="Lucas Sansalvador Esser" userId="6f6ae5ca-9893-4497-9926-b441a265f8c7" providerId="ADAL" clId="{16872AC3-14C1-4C7B-86A9-5301316A9784}" dt="2022-12-21T17:22:19.977" v="894" actId="165"/>
          <ac:grpSpMkLst>
            <pc:docMk/>
            <pc:sldMk cId="2726903601" sldId="259"/>
            <ac:grpSpMk id="11" creationId="{ABA5C978-292F-4C70-89F7-4E73BAD1E25A}"/>
          </ac:grpSpMkLst>
        </pc:grpChg>
        <pc:grpChg chg="add mod topLvl">
          <ac:chgData name="Lucas Sansalvador Esser" userId="6f6ae5ca-9893-4497-9926-b441a265f8c7" providerId="ADAL" clId="{16872AC3-14C1-4C7B-86A9-5301316A9784}" dt="2022-12-21T17:22:27.495" v="896" actId="1076"/>
          <ac:grpSpMkLst>
            <pc:docMk/>
            <pc:sldMk cId="2726903601" sldId="259"/>
            <ac:grpSpMk id="16" creationId="{D6429804-3897-4D85-BB6A-9D04D9F3DB75}"/>
          </ac:grpSpMkLst>
        </pc:grpChg>
        <pc:grpChg chg="add del mod">
          <ac:chgData name="Lucas Sansalvador Esser" userId="6f6ae5ca-9893-4497-9926-b441a265f8c7" providerId="ADAL" clId="{16872AC3-14C1-4C7B-86A9-5301316A9784}" dt="2022-12-21T17:22:19.977" v="894" actId="165"/>
          <ac:grpSpMkLst>
            <pc:docMk/>
            <pc:sldMk cId="2726903601" sldId="259"/>
            <ac:grpSpMk id="24" creationId="{F735142E-4ED9-4F5C-B36C-123647991A7D}"/>
          </ac:grpSpMkLst>
        </pc:grpChg>
        <pc:picChg chg="add mod">
          <ac:chgData name="Lucas Sansalvador Esser" userId="6f6ae5ca-9893-4497-9926-b441a265f8c7" providerId="ADAL" clId="{16872AC3-14C1-4C7B-86A9-5301316A9784}" dt="2022-12-21T17:22:19.977" v="894" actId="165"/>
          <ac:picMkLst>
            <pc:docMk/>
            <pc:sldMk cId="2726903601" sldId="259"/>
            <ac:picMk id="6" creationId="{B3A873CA-2268-4574-8F7B-E4465173C9BC}"/>
          </ac:picMkLst>
        </pc:picChg>
        <pc:picChg chg="add mod">
          <ac:chgData name="Lucas Sansalvador Esser" userId="6f6ae5ca-9893-4497-9926-b441a265f8c7" providerId="ADAL" clId="{16872AC3-14C1-4C7B-86A9-5301316A9784}" dt="2022-12-21T17:22:19.977" v="894" actId="165"/>
          <ac:picMkLst>
            <pc:docMk/>
            <pc:sldMk cId="2726903601" sldId="259"/>
            <ac:picMk id="14" creationId="{713FB053-0273-4D48-A6F7-F26E49B96782}"/>
          </ac:picMkLst>
        </pc:picChg>
        <pc:picChg chg="add mod topLvl">
          <ac:chgData name="Lucas Sansalvador Esser" userId="6f6ae5ca-9893-4497-9926-b441a265f8c7" providerId="ADAL" clId="{16872AC3-14C1-4C7B-86A9-5301316A9784}" dt="2022-12-21T17:22:19.977" v="894" actId="165"/>
          <ac:picMkLst>
            <pc:docMk/>
            <pc:sldMk cId="2726903601" sldId="259"/>
            <ac:picMk id="19" creationId="{EDFB7140-A10C-4DF1-B615-BEE97CE6F4C1}"/>
          </ac:picMkLst>
        </pc:picChg>
        <pc:picChg chg="add mod topLvl">
          <ac:chgData name="Lucas Sansalvador Esser" userId="6f6ae5ca-9893-4497-9926-b441a265f8c7" providerId="ADAL" clId="{16872AC3-14C1-4C7B-86A9-5301316A9784}" dt="2022-12-21T17:22:19.977" v="894" actId="165"/>
          <ac:picMkLst>
            <pc:docMk/>
            <pc:sldMk cId="2726903601" sldId="259"/>
            <ac:picMk id="21" creationId="{69A3424F-2A31-491D-B6DB-E9356DD81A56}"/>
          </ac:picMkLst>
        </pc:picChg>
        <pc:picChg chg="add mod topLvl">
          <ac:chgData name="Lucas Sansalvador Esser" userId="6f6ae5ca-9893-4497-9926-b441a265f8c7" providerId="ADAL" clId="{16872AC3-14C1-4C7B-86A9-5301316A9784}" dt="2022-12-21T17:22:19.977" v="894" actId="165"/>
          <ac:picMkLst>
            <pc:docMk/>
            <pc:sldMk cId="2726903601" sldId="259"/>
            <ac:picMk id="23" creationId="{C486F65D-3792-48DA-A810-F3A2ECB57FD0}"/>
          </ac:picMkLst>
        </pc:picChg>
        <pc:picChg chg="add mod">
          <ac:chgData name="Lucas Sansalvador Esser" userId="6f6ae5ca-9893-4497-9926-b441a265f8c7" providerId="ADAL" clId="{16872AC3-14C1-4C7B-86A9-5301316A9784}" dt="2022-12-22T10:38:57.667" v="1666"/>
          <ac:picMkLst>
            <pc:docMk/>
            <pc:sldMk cId="2726903601" sldId="259"/>
            <ac:picMk id="29" creationId="{92D89F19-BDB1-4940-A58E-876D9215668A}"/>
          </ac:picMkLst>
        </pc:picChg>
      </pc:sldChg>
      <pc:sldChg chg="addSp modSp new mod">
        <pc:chgData name="Lucas Sansalvador Esser" userId="6f6ae5ca-9893-4497-9926-b441a265f8c7" providerId="ADAL" clId="{16872AC3-14C1-4C7B-86A9-5301316A9784}" dt="2022-12-22T10:38:59.505" v="1667"/>
        <pc:sldMkLst>
          <pc:docMk/>
          <pc:sldMk cId="2458788295" sldId="260"/>
        </pc:sldMkLst>
        <pc:spChg chg="mod">
          <ac:chgData name="Lucas Sansalvador Esser" userId="6f6ae5ca-9893-4497-9926-b441a265f8c7" providerId="ADAL" clId="{16872AC3-14C1-4C7B-86A9-5301316A9784}" dt="2022-12-21T17:39:00.350" v="1131" actId="2711"/>
          <ac:spMkLst>
            <pc:docMk/>
            <pc:sldMk cId="2458788295" sldId="260"/>
            <ac:spMk id="2" creationId="{973CD2E5-CF76-4A5F-888F-CD51CA410A96}"/>
          </ac:spMkLst>
        </pc:spChg>
        <pc:spChg chg="mod">
          <ac:chgData name="Lucas Sansalvador Esser" userId="6f6ae5ca-9893-4497-9926-b441a265f8c7" providerId="ADAL" clId="{16872AC3-14C1-4C7B-86A9-5301316A9784}" dt="2022-12-21T17:43:57.883" v="1251" actId="12788"/>
          <ac:spMkLst>
            <pc:docMk/>
            <pc:sldMk cId="2458788295" sldId="260"/>
            <ac:spMk id="3" creationId="{C37AC4EB-07F5-4CA3-BEEA-28D3FC242AE6}"/>
          </ac:spMkLst>
        </pc:spChg>
        <pc:spChg chg="add mod">
          <ac:chgData name="Lucas Sansalvador Esser" userId="6f6ae5ca-9893-4497-9926-b441a265f8c7" providerId="ADAL" clId="{16872AC3-14C1-4C7B-86A9-5301316A9784}" dt="2022-12-21T17:37:28.189" v="1101"/>
          <ac:spMkLst>
            <pc:docMk/>
            <pc:sldMk cId="2458788295" sldId="260"/>
            <ac:spMk id="5" creationId="{40BD73BC-2B7D-4610-AF89-BB81FD412B4D}"/>
          </ac:spMkLst>
        </pc:spChg>
        <pc:spChg chg="add mod">
          <ac:chgData name="Lucas Sansalvador Esser" userId="6f6ae5ca-9893-4497-9926-b441a265f8c7" providerId="ADAL" clId="{16872AC3-14C1-4C7B-86A9-5301316A9784}" dt="2022-12-21T17:41:54.935" v="1234" actId="1076"/>
          <ac:spMkLst>
            <pc:docMk/>
            <pc:sldMk cId="2458788295" sldId="260"/>
            <ac:spMk id="6" creationId="{5FE8128D-635D-4BBD-B195-82451A2F64AF}"/>
          </ac:spMkLst>
        </pc:spChg>
        <pc:spChg chg="add mod">
          <ac:chgData name="Lucas Sansalvador Esser" userId="6f6ae5ca-9893-4497-9926-b441a265f8c7" providerId="ADAL" clId="{16872AC3-14C1-4C7B-86A9-5301316A9784}" dt="2022-12-21T17:41:54.935" v="1234" actId="1076"/>
          <ac:spMkLst>
            <pc:docMk/>
            <pc:sldMk cId="2458788295" sldId="260"/>
            <ac:spMk id="7" creationId="{09EDEFD8-CCAF-4760-8C44-2AD495BCDE7E}"/>
          </ac:spMkLst>
        </pc:spChg>
        <pc:spChg chg="add mod">
          <ac:chgData name="Lucas Sansalvador Esser" userId="6f6ae5ca-9893-4497-9926-b441a265f8c7" providerId="ADAL" clId="{16872AC3-14C1-4C7B-86A9-5301316A9784}" dt="2022-12-21T17:46:39.977" v="1265" actId="1582"/>
          <ac:spMkLst>
            <pc:docMk/>
            <pc:sldMk cId="2458788295" sldId="260"/>
            <ac:spMk id="14" creationId="{AC46F6BA-B035-4062-B55B-45CA949FF031}"/>
          </ac:spMkLst>
        </pc:spChg>
        <pc:spChg chg="add mod">
          <ac:chgData name="Lucas Sansalvador Esser" userId="6f6ae5ca-9893-4497-9926-b441a265f8c7" providerId="ADAL" clId="{16872AC3-14C1-4C7B-86A9-5301316A9784}" dt="2022-12-21T17:47:07.965" v="1277" actId="1076"/>
          <ac:spMkLst>
            <pc:docMk/>
            <pc:sldMk cId="2458788295" sldId="260"/>
            <ac:spMk id="16" creationId="{64B1A357-622B-475E-9A6E-5A9AC17B2623}"/>
          </ac:spMkLst>
        </pc:spChg>
        <pc:spChg chg="add mod">
          <ac:chgData name="Lucas Sansalvador Esser" userId="6f6ae5ca-9893-4497-9926-b441a265f8c7" providerId="ADAL" clId="{16872AC3-14C1-4C7B-86A9-5301316A9784}" dt="2022-12-21T17:47:36.758" v="1292" actId="1035"/>
          <ac:spMkLst>
            <pc:docMk/>
            <pc:sldMk cId="2458788295" sldId="260"/>
            <ac:spMk id="17" creationId="{BBB47566-35AC-4347-BA7B-A595787FCC8E}"/>
          </ac:spMkLst>
        </pc:spChg>
        <pc:spChg chg="add mod">
          <ac:chgData name="Lucas Sansalvador Esser" userId="6f6ae5ca-9893-4497-9926-b441a265f8c7" providerId="ADAL" clId="{16872AC3-14C1-4C7B-86A9-5301316A9784}" dt="2022-12-21T17:47:27.171" v="1288" actId="1076"/>
          <ac:spMkLst>
            <pc:docMk/>
            <pc:sldMk cId="2458788295" sldId="260"/>
            <ac:spMk id="18" creationId="{646986DE-4721-4EB9-A4A4-4D2784AD0167}"/>
          </ac:spMkLst>
        </pc:spChg>
        <pc:picChg chg="add mod">
          <ac:chgData name="Lucas Sansalvador Esser" userId="6f6ae5ca-9893-4497-9926-b441a265f8c7" providerId="ADAL" clId="{16872AC3-14C1-4C7B-86A9-5301316A9784}" dt="2022-12-21T17:44:07.681" v="1252" actId="552"/>
          <ac:picMkLst>
            <pc:docMk/>
            <pc:sldMk cId="2458788295" sldId="260"/>
            <ac:picMk id="9" creationId="{DB1D25E7-A029-40AF-BD7B-A96FE20AB2EB}"/>
          </ac:picMkLst>
        </pc:picChg>
        <pc:picChg chg="add mod">
          <ac:chgData name="Lucas Sansalvador Esser" userId="6f6ae5ca-9893-4497-9926-b441a265f8c7" providerId="ADAL" clId="{16872AC3-14C1-4C7B-86A9-5301316A9784}" dt="2022-12-21T17:45:29.676" v="1257" actId="14100"/>
          <ac:picMkLst>
            <pc:docMk/>
            <pc:sldMk cId="2458788295" sldId="260"/>
            <ac:picMk id="11" creationId="{EDDB565D-4F53-4A63-A352-8ED030276AF6}"/>
          </ac:picMkLst>
        </pc:picChg>
        <pc:picChg chg="add mod">
          <ac:chgData name="Lucas Sansalvador Esser" userId="6f6ae5ca-9893-4497-9926-b441a265f8c7" providerId="ADAL" clId="{16872AC3-14C1-4C7B-86A9-5301316A9784}" dt="2022-12-21T17:45:58.841" v="1260" actId="14100"/>
          <ac:picMkLst>
            <pc:docMk/>
            <pc:sldMk cId="2458788295" sldId="260"/>
            <ac:picMk id="13" creationId="{C3B062BE-C4FD-4202-B2A4-634202FB6B86}"/>
          </ac:picMkLst>
        </pc:picChg>
        <pc:picChg chg="add mod">
          <ac:chgData name="Lucas Sansalvador Esser" userId="6f6ae5ca-9893-4497-9926-b441a265f8c7" providerId="ADAL" clId="{16872AC3-14C1-4C7B-86A9-5301316A9784}" dt="2022-12-22T10:38:59.505" v="1667"/>
          <ac:picMkLst>
            <pc:docMk/>
            <pc:sldMk cId="2458788295" sldId="260"/>
            <ac:picMk id="19" creationId="{EE9428D9-0789-4743-8B28-AC56CC4A483A}"/>
          </ac:picMkLst>
        </pc:picChg>
        <pc:picChg chg="add mod">
          <ac:chgData name="Lucas Sansalvador Esser" userId="6f6ae5ca-9893-4497-9926-b441a265f8c7" providerId="ADAL" clId="{16872AC3-14C1-4C7B-86A9-5301316A9784}" dt="2022-12-21T17:44:11.797" v="1254" actId="1038"/>
          <ac:picMkLst>
            <pc:docMk/>
            <pc:sldMk cId="2458788295" sldId="260"/>
            <ac:picMk id="4098" creationId="{182981F9-24AB-4740-9004-0150B090F03F}"/>
          </ac:picMkLst>
        </pc:picChg>
      </pc:sldChg>
      <pc:sldChg chg="addSp delSp modSp new mod">
        <pc:chgData name="Lucas Sansalvador Esser" userId="6f6ae5ca-9893-4497-9926-b441a265f8c7" providerId="ADAL" clId="{16872AC3-14C1-4C7B-86A9-5301316A9784}" dt="2022-12-22T10:39:01.673" v="1668"/>
        <pc:sldMkLst>
          <pc:docMk/>
          <pc:sldMk cId="1620612315" sldId="261"/>
        </pc:sldMkLst>
        <pc:spChg chg="mod">
          <ac:chgData name="Lucas Sansalvador Esser" userId="6f6ae5ca-9893-4497-9926-b441a265f8c7" providerId="ADAL" clId="{16872AC3-14C1-4C7B-86A9-5301316A9784}" dt="2022-12-21T17:51:33.689" v="1311" actId="20577"/>
          <ac:spMkLst>
            <pc:docMk/>
            <pc:sldMk cId="1620612315" sldId="261"/>
            <ac:spMk id="2" creationId="{1D3F8546-F5A8-4E33-859B-908F9215A1AB}"/>
          </ac:spMkLst>
        </pc:spChg>
        <pc:spChg chg="del mod">
          <ac:chgData name="Lucas Sansalvador Esser" userId="6f6ae5ca-9893-4497-9926-b441a265f8c7" providerId="ADAL" clId="{16872AC3-14C1-4C7B-86A9-5301316A9784}" dt="2022-12-21T17:58:14.608" v="1591" actId="478"/>
          <ac:spMkLst>
            <pc:docMk/>
            <pc:sldMk cId="1620612315" sldId="261"/>
            <ac:spMk id="3" creationId="{21863F0A-AB44-4521-B9B4-BBC8DF09A475}"/>
          </ac:spMkLst>
        </pc:spChg>
        <pc:spChg chg="add mod">
          <ac:chgData name="Lucas Sansalvador Esser" userId="6f6ae5ca-9893-4497-9926-b441a265f8c7" providerId="ADAL" clId="{16872AC3-14C1-4C7B-86A9-5301316A9784}" dt="2022-12-21T17:56:47.543" v="1548" actId="1036"/>
          <ac:spMkLst>
            <pc:docMk/>
            <pc:sldMk cId="1620612315" sldId="261"/>
            <ac:spMk id="7" creationId="{58392821-9878-4C06-8D8B-FEB3DA177AD5}"/>
          </ac:spMkLst>
        </pc:spChg>
        <pc:spChg chg="add del mod">
          <ac:chgData name="Lucas Sansalvador Esser" userId="6f6ae5ca-9893-4497-9926-b441a265f8c7" providerId="ADAL" clId="{16872AC3-14C1-4C7B-86A9-5301316A9784}" dt="2022-12-21T17:56:51.275" v="1553"/>
          <ac:spMkLst>
            <pc:docMk/>
            <pc:sldMk cId="1620612315" sldId="261"/>
            <ac:spMk id="8" creationId="{62E79F79-BC8E-4C33-89E9-9C0DE56F8431}"/>
          </ac:spMkLst>
        </pc:spChg>
        <pc:spChg chg="add del mod">
          <ac:chgData name="Lucas Sansalvador Esser" userId="6f6ae5ca-9893-4497-9926-b441a265f8c7" providerId="ADAL" clId="{16872AC3-14C1-4C7B-86A9-5301316A9784}" dt="2022-12-21T17:56:51.275" v="1553"/>
          <ac:spMkLst>
            <pc:docMk/>
            <pc:sldMk cId="1620612315" sldId="261"/>
            <ac:spMk id="9" creationId="{390BF846-F987-46BF-B8F1-B53F478479F5}"/>
          </ac:spMkLst>
        </pc:spChg>
        <pc:spChg chg="add del mod">
          <ac:chgData name="Lucas Sansalvador Esser" userId="6f6ae5ca-9893-4497-9926-b441a265f8c7" providerId="ADAL" clId="{16872AC3-14C1-4C7B-86A9-5301316A9784}" dt="2022-12-21T17:56:51.275" v="1553"/>
          <ac:spMkLst>
            <pc:docMk/>
            <pc:sldMk cId="1620612315" sldId="261"/>
            <ac:spMk id="10" creationId="{F62A783F-EC1E-4420-9A17-BC0C9E010733}"/>
          </ac:spMkLst>
        </pc:spChg>
        <pc:spChg chg="add del mod">
          <ac:chgData name="Lucas Sansalvador Esser" userId="6f6ae5ca-9893-4497-9926-b441a265f8c7" providerId="ADAL" clId="{16872AC3-14C1-4C7B-86A9-5301316A9784}" dt="2022-12-21T17:56:51.275" v="1553"/>
          <ac:spMkLst>
            <pc:docMk/>
            <pc:sldMk cId="1620612315" sldId="261"/>
            <ac:spMk id="11" creationId="{C10D390B-6B4F-449B-B1F1-4EE2CD744046}"/>
          </ac:spMkLst>
        </pc:spChg>
        <pc:spChg chg="add del mod">
          <ac:chgData name="Lucas Sansalvador Esser" userId="6f6ae5ca-9893-4497-9926-b441a265f8c7" providerId="ADAL" clId="{16872AC3-14C1-4C7B-86A9-5301316A9784}" dt="2022-12-21T17:56:51.275" v="1553"/>
          <ac:spMkLst>
            <pc:docMk/>
            <pc:sldMk cId="1620612315" sldId="261"/>
            <ac:spMk id="12" creationId="{FC729E55-AC71-4EC7-A011-02B766A325B6}"/>
          </ac:spMkLst>
        </pc:spChg>
        <pc:spChg chg="add del mod">
          <ac:chgData name="Lucas Sansalvador Esser" userId="6f6ae5ca-9893-4497-9926-b441a265f8c7" providerId="ADAL" clId="{16872AC3-14C1-4C7B-86A9-5301316A9784}" dt="2022-12-21T17:56:51.275" v="1553"/>
          <ac:spMkLst>
            <pc:docMk/>
            <pc:sldMk cId="1620612315" sldId="261"/>
            <ac:spMk id="13" creationId="{72A3EDE9-8C3F-40F5-99AB-481EE815F398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15" creationId="{8FA37BAC-BF49-4336-B662-7E39EC7FBDB2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16" creationId="{6B9D5B5D-732D-4E37-AB24-AAD23C58E71E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17" creationId="{087A1479-7507-43F8-8206-C3CE82C29259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18" creationId="{F0609F58-C21E-4BE5-8C35-3C6F4683A597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19" creationId="{70E7A9F2-170C-4DB2-BBC1-8C3828178D43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20" creationId="{E8F15EAC-3B55-4065-989F-4A7354C69FA3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21" creationId="{2C5E6862-29E8-41C2-98D5-E21BB083C621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22" creationId="{0F36109F-BA14-496D-9709-BA3A8A6F72EA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23" creationId="{0FF4ED9E-75AA-4E69-A513-66367CA2962E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24" creationId="{1343757C-610B-4539-9437-5B284943AA04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25" creationId="{4C5660F2-A8A6-4763-A011-39E27F963CDB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26" creationId="{6D7B3958-8AA6-48B6-9A0A-6717BEE6F572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27" creationId="{7F875590-E9B0-48FF-AE00-A4DC381EB460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28" creationId="{FC9516A0-5BF1-4B21-8D87-1A95C8A26DD6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29" creationId="{E9DDFF7A-FC2D-4EA6-BD1F-76147D949542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30" creationId="{4CCE6FB6-F823-4000-B03D-80C518B3DF79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31" creationId="{A67B38DB-5993-4847-B05C-877952A2219D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32" creationId="{370CA88B-D271-4F70-BF95-0BC558C0E1D3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33" creationId="{1A9CA69C-F65E-4ADE-ACE1-2867EE103D39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34" creationId="{F156B75C-A9CE-4756-A303-DFCE39A30FE4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35" creationId="{E25649BA-A42B-41CF-939C-CF479112BA23}"/>
          </ac:spMkLst>
        </pc:spChg>
        <pc:spChg chg="add del mod">
          <ac:chgData name="Lucas Sansalvador Esser" userId="6f6ae5ca-9893-4497-9926-b441a265f8c7" providerId="ADAL" clId="{16872AC3-14C1-4C7B-86A9-5301316A9784}" dt="2022-12-21T17:56:51.275" v="1553"/>
          <ac:spMkLst>
            <pc:docMk/>
            <pc:sldMk cId="1620612315" sldId="261"/>
            <ac:spMk id="36" creationId="{2DA71D66-F621-4B0C-AE36-62654FF21D54}"/>
          </ac:spMkLst>
        </pc:spChg>
        <pc:spChg chg="add del mod">
          <ac:chgData name="Lucas Sansalvador Esser" userId="6f6ae5ca-9893-4497-9926-b441a265f8c7" providerId="ADAL" clId="{16872AC3-14C1-4C7B-86A9-5301316A9784}" dt="2022-12-21T17:56:51.275" v="1553"/>
          <ac:spMkLst>
            <pc:docMk/>
            <pc:sldMk cId="1620612315" sldId="261"/>
            <ac:spMk id="37" creationId="{357E057E-7408-4879-8A76-868982EAEB0D}"/>
          </ac:spMkLst>
        </pc:spChg>
        <pc:spChg chg="add del mod">
          <ac:chgData name="Lucas Sansalvador Esser" userId="6f6ae5ca-9893-4497-9926-b441a265f8c7" providerId="ADAL" clId="{16872AC3-14C1-4C7B-86A9-5301316A9784}" dt="2022-12-21T17:56:51.275" v="1553"/>
          <ac:spMkLst>
            <pc:docMk/>
            <pc:sldMk cId="1620612315" sldId="261"/>
            <ac:spMk id="38" creationId="{A1009B2A-21F5-489A-AA23-6F85A9512140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43" creationId="{E6CF4151-7674-4F63-868F-23C662C8DE87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44" creationId="{F13B626A-AEA0-48E7-B802-C6E9A7EECA59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45" creationId="{7D43EBE8-488E-4ED0-A8FB-D36841208C0D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46" creationId="{BCE5102F-E68B-4C96-A711-49E529A46EC3}"/>
          </ac:spMkLst>
        </pc:spChg>
        <pc:spChg chg="mod">
          <ac:chgData name="Lucas Sansalvador Esser" userId="6f6ae5ca-9893-4497-9926-b441a265f8c7" providerId="ADAL" clId="{16872AC3-14C1-4C7B-86A9-5301316A9784}" dt="2022-12-21T17:56:19.418" v="1522"/>
          <ac:spMkLst>
            <pc:docMk/>
            <pc:sldMk cId="1620612315" sldId="261"/>
            <ac:spMk id="47" creationId="{B50BB60E-9CC5-4CE6-927A-C26B1DC3C56F}"/>
          </ac:spMkLst>
        </pc:spChg>
        <pc:spChg chg="add mod">
          <ac:chgData name="Lucas Sansalvador Esser" userId="6f6ae5ca-9893-4497-9926-b441a265f8c7" providerId="ADAL" clId="{16872AC3-14C1-4C7B-86A9-5301316A9784}" dt="2022-12-21T18:01:37.655" v="1640" actId="12789"/>
          <ac:spMkLst>
            <pc:docMk/>
            <pc:sldMk cId="1620612315" sldId="261"/>
            <ac:spMk id="48" creationId="{8B7573FB-27FC-494B-9FCA-597168C50882}"/>
          </ac:spMkLst>
        </pc:spChg>
        <pc:spChg chg="add mod">
          <ac:chgData name="Lucas Sansalvador Esser" userId="6f6ae5ca-9893-4497-9926-b441a265f8c7" providerId="ADAL" clId="{16872AC3-14C1-4C7B-86A9-5301316A9784}" dt="2022-12-21T18:01:37.655" v="1640" actId="12789"/>
          <ac:spMkLst>
            <pc:docMk/>
            <pc:sldMk cId="1620612315" sldId="261"/>
            <ac:spMk id="49" creationId="{AAAA971E-4C7F-43C6-8697-BE813CF671FD}"/>
          </ac:spMkLst>
        </pc:spChg>
        <pc:spChg chg="add mod">
          <ac:chgData name="Lucas Sansalvador Esser" userId="6f6ae5ca-9893-4497-9926-b441a265f8c7" providerId="ADAL" clId="{16872AC3-14C1-4C7B-86A9-5301316A9784}" dt="2022-12-21T18:01:37.655" v="1640" actId="12789"/>
          <ac:spMkLst>
            <pc:docMk/>
            <pc:sldMk cId="1620612315" sldId="261"/>
            <ac:spMk id="50" creationId="{C1FDD01E-A230-49E7-A566-342D7C25ED8E}"/>
          </ac:spMkLst>
        </pc:spChg>
        <pc:spChg chg="add del mod">
          <ac:chgData name="Lucas Sansalvador Esser" userId="6f6ae5ca-9893-4497-9926-b441a265f8c7" providerId="ADAL" clId="{16872AC3-14C1-4C7B-86A9-5301316A9784}" dt="2022-12-21T18:01:22.980" v="1638" actId="12789"/>
          <ac:spMkLst>
            <pc:docMk/>
            <pc:sldMk cId="1620612315" sldId="261"/>
            <ac:spMk id="51" creationId="{AFAA3941-73BF-4D4D-8C23-20E3CC581710}"/>
          </ac:spMkLst>
        </pc:spChg>
        <pc:spChg chg="add mod">
          <ac:chgData name="Lucas Sansalvador Esser" userId="6f6ae5ca-9893-4497-9926-b441a265f8c7" providerId="ADAL" clId="{16872AC3-14C1-4C7B-86A9-5301316A9784}" dt="2022-12-21T18:01:22.980" v="1638" actId="12789"/>
          <ac:spMkLst>
            <pc:docMk/>
            <pc:sldMk cId="1620612315" sldId="261"/>
            <ac:spMk id="52" creationId="{AE94D51F-38C6-4E7B-BBA5-E66AB6869B00}"/>
          </ac:spMkLst>
        </pc:spChg>
        <pc:spChg chg="add del mod">
          <ac:chgData name="Lucas Sansalvador Esser" userId="6f6ae5ca-9893-4497-9926-b441a265f8c7" providerId="ADAL" clId="{16872AC3-14C1-4C7B-86A9-5301316A9784}" dt="2022-12-21T18:01:30.343" v="1639" actId="12788"/>
          <ac:spMkLst>
            <pc:docMk/>
            <pc:sldMk cId="1620612315" sldId="261"/>
            <ac:spMk id="53" creationId="{5F52F3A4-A549-4E2A-B95F-E7B883113405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55" creationId="{4691AB4B-1BC0-4B8A-86E8-70DCA40C93A3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56" creationId="{F1D336CC-DD2E-49A0-B318-F3F9AF44779D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57" creationId="{4B09E383-EB97-43C0-B57F-5313E41459BE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58" creationId="{7085CE32-AAD1-4915-9273-10B806C8B3AA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59" creationId="{A1708707-A62A-41C0-94E9-C8CFD1DD929B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60" creationId="{D60545F7-AF8F-4A3C-BDD2-ABBEA7BF2F74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61" creationId="{E7A2A28E-BF31-461D-9733-C1AA1EA79B4E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62" creationId="{5716EF93-2C66-461C-A008-1DE1820ED9C8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63" creationId="{5032368A-1A02-4F02-ABFF-EAD311AB4AE3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64" creationId="{8D50F245-EC49-467E-B932-14280FA33994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65" creationId="{997A5B43-64A3-41FC-8B9B-96310A81CB41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66" creationId="{D3671463-EA8F-4382-B84C-7DDDBD2C251B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67" creationId="{6EC7EC6B-CBC7-4F2B-B634-820B3C968B7E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68" creationId="{EC7C0E19-0B19-4181-BB07-7429E4B3BCDC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69" creationId="{60702A75-7D60-4A1A-92EC-055E0D1083B6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70" creationId="{86592086-84AF-4D0D-91DF-0F206A317C57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71" creationId="{BADAB5FF-44A4-43EC-9C43-1225C2B0E003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72" creationId="{07C7CEE7-56D8-4C32-987A-F2CB5631B535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73" creationId="{3E0AF107-11E0-4D02-B2C5-1498D908E697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74" creationId="{D41D7910-B1EB-478B-BAA3-757DAD8E23F0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75" creationId="{99B794E5-7A29-49BF-9055-FA5E46613E67}"/>
          </ac:spMkLst>
        </pc:spChg>
        <pc:spChg chg="add mod ord">
          <ac:chgData name="Lucas Sansalvador Esser" userId="6f6ae5ca-9893-4497-9926-b441a265f8c7" providerId="ADAL" clId="{16872AC3-14C1-4C7B-86A9-5301316A9784}" dt="2022-12-21T17:59:25.747" v="1605" actId="167"/>
          <ac:spMkLst>
            <pc:docMk/>
            <pc:sldMk cId="1620612315" sldId="261"/>
            <ac:spMk id="76" creationId="{5715B413-C44D-4BD7-96E1-52C803FF2974}"/>
          </ac:spMkLst>
        </pc:spChg>
        <pc:spChg chg="add mod">
          <ac:chgData name="Lucas Sansalvador Esser" userId="6f6ae5ca-9893-4497-9926-b441a265f8c7" providerId="ADAL" clId="{16872AC3-14C1-4C7B-86A9-5301316A9784}" dt="2022-12-21T17:59:47.482" v="1608" actId="403"/>
          <ac:spMkLst>
            <pc:docMk/>
            <pc:sldMk cId="1620612315" sldId="261"/>
            <ac:spMk id="77" creationId="{2E8719E6-E929-46EE-BD92-30F06119595C}"/>
          </ac:spMkLst>
        </pc:spChg>
        <pc:spChg chg="add del mod ord">
          <ac:chgData name="Lucas Sansalvador Esser" userId="6f6ae5ca-9893-4497-9926-b441a265f8c7" providerId="ADAL" clId="{16872AC3-14C1-4C7B-86A9-5301316A9784}" dt="2022-12-21T18:02:25.675" v="1658" actId="12789"/>
          <ac:spMkLst>
            <pc:docMk/>
            <pc:sldMk cId="1620612315" sldId="261"/>
            <ac:spMk id="78" creationId="{191DEC76-295B-4887-A459-0F958B76A5C7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83" creationId="{FA934F1E-D637-44E8-90DD-EA1354E04F9A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84" creationId="{8B1D7DBC-3964-4E57-B753-DB88F0D077CF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85" creationId="{33F66630-1F9F-4C37-A053-798845D49EBD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86" creationId="{03B2C2B3-18BF-4EE5-AE8A-E830C5D0DF27}"/>
          </ac:spMkLst>
        </pc:spChg>
        <pc:spChg chg="mod">
          <ac:chgData name="Lucas Sansalvador Esser" userId="6f6ae5ca-9893-4497-9926-b441a265f8c7" providerId="ADAL" clId="{16872AC3-14C1-4C7B-86A9-5301316A9784}" dt="2022-12-21T17:56:56.043" v="1554"/>
          <ac:spMkLst>
            <pc:docMk/>
            <pc:sldMk cId="1620612315" sldId="261"/>
            <ac:spMk id="87" creationId="{1CB55694-2F0F-4017-9194-6DCB5B815902}"/>
          </ac:spMkLst>
        </pc:spChg>
        <pc:spChg chg="add del mod">
          <ac:chgData name="Lucas Sansalvador Esser" userId="6f6ae5ca-9893-4497-9926-b441a265f8c7" providerId="ADAL" clId="{16872AC3-14C1-4C7B-86A9-5301316A9784}" dt="2022-12-21T17:58:19.125" v="1592" actId="478"/>
          <ac:spMkLst>
            <pc:docMk/>
            <pc:sldMk cId="1620612315" sldId="261"/>
            <ac:spMk id="89" creationId="{9A3A2814-EF94-45F3-9A91-96C128E369FF}"/>
          </ac:spMkLst>
        </pc:spChg>
        <pc:grpChg chg="add del mod">
          <ac:chgData name="Lucas Sansalvador Esser" userId="6f6ae5ca-9893-4497-9926-b441a265f8c7" providerId="ADAL" clId="{16872AC3-14C1-4C7B-86A9-5301316A9784}" dt="2022-12-21T17:56:51.275" v="1553"/>
          <ac:grpSpMkLst>
            <pc:docMk/>
            <pc:sldMk cId="1620612315" sldId="261"/>
            <ac:grpSpMk id="14" creationId="{CB688C6A-FA43-41FA-9272-E510CF9FF5E1}"/>
          </ac:grpSpMkLst>
        </pc:grpChg>
        <pc:grpChg chg="add del mod">
          <ac:chgData name="Lucas Sansalvador Esser" userId="6f6ae5ca-9893-4497-9926-b441a265f8c7" providerId="ADAL" clId="{16872AC3-14C1-4C7B-86A9-5301316A9784}" dt="2022-12-21T17:56:51.275" v="1553"/>
          <ac:grpSpMkLst>
            <pc:docMk/>
            <pc:sldMk cId="1620612315" sldId="261"/>
            <ac:grpSpMk id="40" creationId="{B139FA09-E196-43AA-A1A4-CCB4E57B6CAD}"/>
          </ac:grpSpMkLst>
        </pc:grpChg>
        <pc:grpChg chg="mod">
          <ac:chgData name="Lucas Sansalvador Esser" userId="6f6ae5ca-9893-4497-9926-b441a265f8c7" providerId="ADAL" clId="{16872AC3-14C1-4C7B-86A9-5301316A9784}" dt="2022-12-21T17:56:19.418" v="1522"/>
          <ac:grpSpMkLst>
            <pc:docMk/>
            <pc:sldMk cId="1620612315" sldId="261"/>
            <ac:grpSpMk id="42" creationId="{72D41588-11E7-4D4E-AADA-4202124F42AC}"/>
          </ac:grpSpMkLst>
        </pc:grpChg>
        <pc:grpChg chg="add del mod">
          <ac:chgData name="Lucas Sansalvador Esser" userId="6f6ae5ca-9893-4497-9926-b441a265f8c7" providerId="ADAL" clId="{16872AC3-14C1-4C7B-86A9-5301316A9784}" dt="2022-12-21T17:59:08.281" v="1602" actId="478"/>
          <ac:grpSpMkLst>
            <pc:docMk/>
            <pc:sldMk cId="1620612315" sldId="261"/>
            <ac:grpSpMk id="54" creationId="{D8B571CA-2A17-4929-8A05-7C6802367236}"/>
          </ac:grpSpMkLst>
        </pc:grpChg>
        <pc:grpChg chg="add del mod">
          <ac:chgData name="Lucas Sansalvador Esser" userId="6f6ae5ca-9893-4497-9926-b441a265f8c7" providerId="ADAL" clId="{16872AC3-14C1-4C7B-86A9-5301316A9784}" dt="2022-12-21T17:59:21.242" v="1604" actId="478"/>
          <ac:grpSpMkLst>
            <pc:docMk/>
            <pc:sldMk cId="1620612315" sldId="261"/>
            <ac:grpSpMk id="80" creationId="{48DBBF9F-3A3A-4AF0-BC87-25DCF1690103}"/>
          </ac:grpSpMkLst>
        </pc:grpChg>
        <pc:grpChg chg="mod">
          <ac:chgData name="Lucas Sansalvador Esser" userId="6f6ae5ca-9893-4497-9926-b441a265f8c7" providerId="ADAL" clId="{16872AC3-14C1-4C7B-86A9-5301316A9784}" dt="2022-12-21T17:56:56.043" v="1554"/>
          <ac:grpSpMkLst>
            <pc:docMk/>
            <pc:sldMk cId="1620612315" sldId="261"/>
            <ac:grpSpMk id="82" creationId="{CB03BF9F-FAC9-4823-95AE-51523DD3826B}"/>
          </ac:grpSpMkLst>
        </pc:grpChg>
        <pc:picChg chg="add del mod modCrop">
          <ac:chgData name="Lucas Sansalvador Esser" userId="6f6ae5ca-9893-4497-9926-b441a265f8c7" providerId="ADAL" clId="{16872AC3-14C1-4C7B-86A9-5301316A9784}" dt="2022-12-21T17:55:54.397" v="1521" actId="478"/>
          <ac:picMkLst>
            <pc:docMk/>
            <pc:sldMk cId="1620612315" sldId="261"/>
            <ac:picMk id="6" creationId="{E168B07C-D185-4F82-9766-8F1D9C0479A8}"/>
          </ac:picMkLst>
        </pc:picChg>
        <pc:picChg chg="add mod">
          <ac:chgData name="Lucas Sansalvador Esser" userId="6f6ae5ca-9893-4497-9926-b441a265f8c7" providerId="ADAL" clId="{16872AC3-14C1-4C7B-86A9-5301316A9784}" dt="2022-12-22T10:39:01.673" v="1668"/>
          <ac:picMkLst>
            <pc:docMk/>
            <pc:sldMk cId="1620612315" sldId="261"/>
            <ac:picMk id="17" creationId="{B7D87C8C-42A0-4BE4-A076-2A35876FD0DD}"/>
          </ac:picMkLst>
        </pc:picChg>
        <pc:picChg chg="add del mod">
          <ac:chgData name="Lucas Sansalvador Esser" userId="6f6ae5ca-9893-4497-9926-b441a265f8c7" providerId="ADAL" clId="{16872AC3-14C1-4C7B-86A9-5301316A9784}" dt="2022-12-21T17:56:51.275" v="1553"/>
          <ac:picMkLst>
            <pc:docMk/>
            <pc:sldMk cId="1620612315" sldId="261"/>
            <ac:picMk id="39" creationId="{FE5822E3-71A4-428F-82DC-D959033D3492}"/>
          </ac:picMkLst>
        </pc:picChg>
        <pc:picChg chg="mod">
          <ac:chgData name="Lucas Sansalvador Esser" userId="6f6ae5ca-9893-4497-9926-b441a265f8c7" providerId="ADAL" clId="{16872AC3-14C1-4C7B-86A9-5301316A9784}" dt="2022-12-21T17:56:19.418" v="1522"/>
          <ac:picMkLst>
            <pc:docMk/>
            <pc:sldMk cId="1620612315" sldId="261"/>
            <ac:picMk id="41" creationId="{E27563C8-63AB-411B-992A-2C087AE5E785}"/>
          </ac:picMkLst>
        </pc:picChg>
        <pc:picChg chg="add del mod">
          <ac:chgData name="Lucas Sansalvador Esser" userId="6f6ae5ca-9893-4497-9926-b441a265f8c7" providerId="ADAL" clId="{16872AC3-14C1-4C7B-86A9-5301316A9784}" dt="2022-12-21T17:58:58.099" v="1595" actId="478"/>
          <ac:picMkLst>
            <pc:docMk/>
            <pc:sldMk cId="1620612315" sldId="261"/>
            <ac:picMk id="79" creationId="{E5BF4BC6-52B6-4738-A152-24299598AF15}"/>
          </ac:picMkLst>
        </pc:picChg>
        <pc:picChg chg="mod">
          <ac:chgData name="Lucas Sansalvador Esser" userId="6f6ae5ca-9893-4497-9926-b441a265f8c7" providerId="ADAL" clId="{16872AC3-14C1-4C7B-86A9-5301316A9784}" dt="2022-12-21T17:56:56.043" v="1554"/>
          <ac:picMkLst>
            <pc:docMk/>
            <pc:sldMk cId="1620612315" sldId="261"/>
            <ac:picMk id="81" creationId="{0F495090-89BC-42D0-A244-BBBB00A1C79D}"/>
          </ac:picMkLst>
        </pc:picChg>
        <pc:picChg chg="add mod">
          <ac:chgData name="Lucas Sansalvador Esser" userId="6f6ae5ca-9893-4497-9926-b441a265f8c7" providerId="ADAL" clId="{16872AC3-14C1-4C7B-86A9-5301316A9784}" dt="2022-12-21T18:01:37.655" v="1640" actId="12789"/>
          <ac:picMkLst>
            <pc:docMk/>
            <pc:sldMk cId="1620612315" sldId="261"/>
            <ac:picMk id="6146" creationId="{D64475A6-DDDA-4769-93BD-BA40A2686917}"/>
          </ac:picMkLst>
        </pc:picChg>
        <pc:picChg chg="add mod">
          <ac:chgData name="Lucas Sansalvador Esser" userId="6f6ae5ca-9893-4497-9926-b441a265f8c7" providerId="ADAL" clId="{16872AC3-14C1-4C7B-86A9-5301316A9784}" dt="2022-12-21T18:01:30.343" v="1639" actId="12788"/>
          <ac:picMkLst>
            <pc:docMk/>
            <pc:sldMk cId="1620612315" sldId="261"/>
            <ac:picMk id="6148" creationId="{56FF8FD7-0CA5-47BF-9DE4-8ACB3CAB591B}"/>
          </ac:picMkLst>
        </pc:picChg>
        <pc:picChg chg="add mod">
          <ac:chgData name="Lucas Sansalvador Esser" userId="6f6ae5ca-9893-4497-9926-b441a265f8c7" providerId="ADAL" clId="{16872AC3-14C1-4C7B-86A9-5301316A9784}" dt="2022-12-21T18:02:25.675" v="1658" actId="12789"/>
          <ac:picMkLst>
            <pc:docMk/>
            <pc:sldMk cId="1620612315" sldId="261"/>
            <ac:picMk id="6150" creationId="{618C5D6B-8504-41F8-A34C-96C098DD9FE2}"/>
          </ac:picMkLst>
        </pc:picChg>
      </pc:sldChg>
    </pc:docChg>
  </pc:docChgLst>
</pc:chgInfo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87FC93-C93B-4992-83D3-2D47EE7CC843}" type="datetimeFigureOut">
              <a:rPr lang="es-ES" smtClean="0"/>
              <a:t>22/12/2022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14FAD6-4CA2-4A99-AF85-CF783D9CF6D7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38843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69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0278E-84C9-4FFC-8E96-B75896854D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0552AA-67CA-4B07-81BE-F10DE90FB6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64A9C-5A5F-4F1F-AA5A-AFF2FB844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AF6ADC-B98B-4FAE-A48A-03210E00A26D}" type="datetime1">
              <a:rPr lang="es-ES" smtClean="0"/>
              <a:t>22/12/2022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2F392-A131-411D-B55F-B01619BD9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169C0-491E-40DA-BD7A-FEA8F280D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39972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32A56-DA68-4F7C-A084-523D1A671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306E1-C4BA-4492-A73A-BE11347983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B1DD0-4134-47A6-9AC2-B14C484EA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E5F1-4D14-476D-82C2-FDEC0DA37578}" type="datetime1">
              <a:rPr lang="es-ES" smtClean="0"/>
              <a:t>22/12/2022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49345E-5391-439C-8297-0F5FF3E74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8AE68-8882-48E0-88B2-F1F9AF358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04848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708187-07BE-4539-AC16-802FB6228A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0CB55F-3494-4A33-9A1B-B82A58EBD4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CC5F2-BD80-43A8-B31B-E3F084C236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709D-4144-497D-B340-00A632859D18}" type="datetime1">
              <a:rPr lang="es-ES" smtClean="0"/>
              <a:t>22/12/2022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7268D8-1FBA-4026-891A-0094198FE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BB097-C33E-4450-BDBB-9290EDCF4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75775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36D15-3EB2-45FD-9727-EE83AA05C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568C9-3E86-4B4B-B802-6DCE6F15B3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49875-C232-495E-A82A-ADF6B70AF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2256F-9897-40E5-9FA7-CB12F34EA45A}" type="datetime1">
              <a:rPr lang="es-ES" smtClean="0"/>
              <a:t>22/12/2022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E91E0E-F85E-4AB4-BD99-7A5A0BB73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A3563A-F0D5-4546-AD24-B9FE39EDC6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31421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3833E-81F6-44F9-AB03-C8B505189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E34E4D-693C-47EA-93F9-F42331F40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542BA-5337-4DDF-A598-220D9F006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1D51D9-AE81-4CB3-921D-25F6D15C3E21}" type="datetime1">
              <a:rPr lang="es-ES" smtClean="0"/>
              <a:t>22/12/2022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B098CE-2077-4ED2-9EC0-8CBB36AE18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5D8A1-D9BF-45F0-AD1F-3975723F3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37705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15CC6-709E-4924-AF91-C4D8160CF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D75E9-889A-4DEC-A87F-1D46599F64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E7D37C-686E-41C1-B5FB-2AC3CC361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0B57D7-3CC8-45D8-A7A6-7433291F9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30BC93-9DC4-4423-A360-FD55D130AC86}" type="datetime1">
              <a:rPr lang="es-ES" smtClean="0"/>
              <a:t>22/12/2022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878C6A-4824-4108-B756-5176650AC9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C560CF-C5DB-44DA-A102-2229D476B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36553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B5438-E6B4-4F49-8862-4484A7A5F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39FE5-6C16-46FE-A5B4-37A4F79D1A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C6BB1-9BC4-428A-ACA6-F7A5AE3222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20AD8B-F928-469D-8198-B15FF64DBA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0865D5-D390-4028-A112-C53C54B2A9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CC4E1D-7A52-4D8A-BAE5-CCE8770BA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A6CF9-7EFF-4BDA-96F9-E56D8BDDD092}" type="datetime1">
              <a:rPr lang="es-ES" smtClean="0"/>
              <a:t>22/12/2022</a:t>
            </a:fld>
            <a:endParaRPr lang="es-E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FC0DF2-0F53-41CF-B7F1-A7A41CE2B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4BA4C0-ECFA-47C1-8620-295AB0DBF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9532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C262C-4E3C-40D7-93CD-5F1BA67D6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879E90-3E9E-4D38-B61B-F997D269E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BB8653-05AE-49C3-884A-748E565809CC}" type="datetime1">
              <a:rPr lang="es-ES" smtClean="0"/>
              <a:t>22/12/2022</a:t>
            </a:fld>
            <a:endParaRPr lang="es-E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6341BD-6F29-4108-B754-CE03D424D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3964C0-B6F1-4046-84CD-A116019F4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79056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9C97E8-7184-4F58-9C5B-6AABE8340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640267-C81C-42DC-A13B-54991643F373}" type="datetime1">
              <a:rPr lang="es-ES" smtClean="0"/>
              <a:t>22/12/2022</a:t>
            </a:fld>
            <a:endParaRPr lang="es-E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145A087-52A9-41DD-B69C-3E98D8D99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AA0C93-DA89-47BD-B6C3-8E25A5920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2506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06B11-2B77-41B2-88AB-B3862A9EA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77A37-E90F-4D4C-892E-C99D3986F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9E1663-FDA6-4C37-9D3A-DA2036A274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7E647C-8EBB-44B7-B5EA-C924EB0B0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33AAB-D578-4FAB-A49A-03C7F69AF428}" type="datetime1">
              <a:rPr lang="es-ES" smtClean="0"/>
              <a:t>22/12/2022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B922F7-F1E2-4BE1-8C66-327F83141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DCDE0A-127D-4BEA-BF7E-0A9848FEC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37310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E59C4-BE1D-4E1F-B944-E2B7C0387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94FCEC-9B5F-4ED3-A872-CC6C8591F1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D3BE7F-C0AC-4A48-872A-65FBBED852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B05F7D-5634-47D1-AA9A-D42A8E007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1D3A9-21E2-48B0-8BDB-1E83991DF827}" type="datetime1">
              <a:rPr lang="es-ES" smtClean="0"/>
              <a:t>22/12/2022</a:t>
            </a:fld>
            <a:endParaRPr lang="es-E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F5873A-265E-48DF-819C-3D11F0BBE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920F28-9A80-47FD-AA33-CA2132FF8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28712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351C86-7836-4DCE-96EF-F7B45BB89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95220-6263-4037-9792-1028F1C3B2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6A5969-B26A-4995-BD39-F277659A13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94A6D-4BBD-4AA2-BE99-15DDCFD79188}" type="datetime1">
              <a:rPr lang="es-ES" smtClean="0"/>
              <a:t>22/12/2022</a:t>
            </a:fld>
            <a:endParaRPr lang="es-E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C6BC4-28C6-4AF8-AE4A-D793CB5E76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C1541-FB8B-4FCE-AA4A-515CCC3BB4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1120BD-A795-4854-879C-911A0B17C814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5109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microsoft.com/office/2007/relationships/hdphoto" Target="../media/hdphoto2.wdp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13B2B32-1D7E-4C38-AA08-DFAB11E796E8}"/>
              </a:ext>
            </a:extLst>
          </p:cNvPr>
          <p:cNvSpPr/>
          <p:nvPr/>
        </p:nvSpPr>
        <p:spPr>
          <a:xfrm>
            <a:off x="6350000" y="3827463"/>
            <a:ext cx="5575300" cy="240823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24000" tIns="216000" rIns="108000" rtlCol="0" anchor="t"/>
          <a:lstStyle/>
          <a:p>
            <a:r>
              <a:rPr lang="es-ES_tradnl" sz="3200" b="1" dirty="0">
                <a:latin typeface="Work sans" pitchFamily="2" charset="0"/>
              </a:rPr>
              <a:t>Flight Price </a:t>
            </a:r>
            <a:r>
              <a:rPr lang="es-ES_tradnl" sz="3200" b="1" dirty="0" err="1">
                <a:latin typeface="Work sans" pitchFamily="2" charset="0"/>
              </a:rPr>
              <a:t>Prediction</a:t>
            </a:r>
            <a:endParaRPr lang="es-ES_tradnl" sz="3200" b="1" dirty="0">
              <a:latin typeface="Work sans" pitchFamily="2" charset="0"/>
            </a:endParaRPr>
          </a:p>
          <a:p>
            <a:endParaRPr lang="es-ES_tradnl" sz="3200" b="1" dirty="0">
              <a:latin typeface="Work sans" pitchFamily="2" charset="0"/>
            </a:endParaRPr>
          </a:p>
          <a:p>
            <a:r>
              <a:rPr lang="es-ES_tradnl" sz="1600" dirty="0">
                <a:latin typeface="Work sans" pitchFamily="2" charset="0"/>
              </a:rPr>
              <a:t>Lucas Sansalvador </a:t>
            </a:r>
          </a:p>
          <a:p>
            <a:r>
              <a:rPr lang="es-ES_tradnl" sz="1600" dirty="0" err="1">
                <a:latin typeface="Work sans" pitchFamily="2" charset="0"/>
              </a:rPr>
              <a:t>December</a:t>
            </a:r>
            <a:r>
              <a:rPr lang="es-ES_tradnl" sz="1600" dirty="0">
                <a:latin typeface="Work sans" pitchFamily="2" charset="0"/>
              </a:rPr>
              <a:t> 2022</a:t>
            </a:r>
            <a:r>
              <a:rPr lang="es-ES_tradnl" sz="3200" dirty="0">
                <a:latin typeface="Work sans" pitchFamily="2" charset="0"/>
              </a:rPr>
              <a:t> </a:t>
            </a:r>
            <a:endParaRPr lang="es-ES" sz="3200" dirty="0">
              <a:latin typeface="Work sans" pitchFamily="2" charset="0"/>
            </a:endParaRPr>
          </a:p>
        </p:txBody>
      </p:sp>
      <p:pic>
        <p:nvPicPr>
          <p:cNvPr id="1028" name="Picture 4" descr="Ironhack – Medium">
            <a:extLst>
              <a:ext uri="{FF2B5EF4-FFF2-40B4-BE49-F238E27FC236}">
                <a16:creationId xmlns:a16="http://schemas.microsoft.com/office/drawing/2014/main" id="{74AC48C6-9D3E-4C8A-9A06-9194DB59FE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4904120"/>
            <a:ext cx="855663" cy="88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7190DC-DA54-454C-AF2C-D65EA4B8E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0425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5000"/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E25AF73-0E5D-4B4C-AB9B-841E54964D6B}"/>
              </a:ext>
            </a:extLst>
          </p:cNvPr>
          <p:cNvSpPr/>
          <p:nvPr/>
        </p:nvSpPr>
        <p:spPr>
          <a:xfrm>
            <a:off x="612295" y="692106"/>
            <a:ext cx="10977033" cy="615782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200">
              <a:solidFill>
                <a:schemeClr val="bg1"/>
              </a:solidFill>
              <a:latin typeface="Calibri" panose="020F0502020204030204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A06AB5C-9F5F-461D-9D6A-5729AD220B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5217" y="744128"/>
            <a:ext cx="36000" cy="511739"/>
          </a:xfrm>
          <a:prstGeom prst="rect">
            <a:avLst/>
          </a:prstGeom>
          <a:solidFill>
            <a:srgbClr val="32C3FF"/>
          </a:solidFill>
          <a:ln w="9525" algn="ctr">
            <a:solidFill>
              <a:srgbClr val="32C3FF"/>
            </a:solidFill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40BC47-221C-4D07-BB13-B0C68719D3DE}"/>
              </a:ext>
            </a:extLst>
          </p:cNvPr>
          <p:cNvSpPr/>
          <p:nvPr/>
        </p:nvSpPr>
        <p:spPr>
          <a:xfrm>
            <a:off x="1151456" y="696529"/>
            <a:ext cx="6913540" cy="606937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Work sans" pitchFamily="2" charset="0"/>
              </a:rPr>
              <a:t>Flight Price Prediction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B59E900-519F-41A6-8B13-D598BC78A901}"/>
              </a:ext>
            </a:extLst>
          </p:cNvPr>
          <p:cNvSpPr/>
          <p:nvPr/>
        </p:nvSpPr>
        <p:spPr>
          <a:xfrm>
            <a:off x="612295" y="1375530"/>
            <a:ext cx="10977033" cy="900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1400">
              <a:solidFill>
                <a:schemeClr val="tx1"/>
              </a:solidFill>
              <a:latin typeface="Work sans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EACA61-014F-4D57-973B-78BF7D4C3682}"/>
              </a:ext>
            </a:extLst>
          </p:cNvPr>
          <p:cNvSpPr/>
          <p:nvPr/>
        </p:nvSpPr>
        <p:spPr>
          <a:xfrm>
            <a:off x="1151455" y="1380379"/>
            <a:ext cx="6910677" cy="890302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Work sans" pitchFamily="2" charset="0"/>
              </a:rPr>
              <a:t>Introducción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2932DD0-9BBE-4A56-8B21-41A0A48DE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5008" y="1610210"/>
            <a:ext cx="691063" cy="43064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kern="0" dirty="0">
                <a:latin typeface="Work sans" pitchFamily="2" charset="0"/>
              </a:rPr>
              <a:t>1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2BEA58D-1E8C-4269-88E0-4FB83401308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5217" y="1569661"/>
            <a:ext cx="36000" cy="511739"/>
          </a:xfrm>
          <a:prstGeom prst="rect">
            <a:avLst/>
          </a:prstGeom>
          <a:solidFill>
            <a:srgbClr val="32C3FF"/>
          </a:solidFill>
          <a:ln w="9525" algn="ctr">
            <a:solidFill>
              <a:srgbClr val="32C3FF"/>
            </a:solidFill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12CACBE-ADD9-4B63-BEEA-6CC415217D3B}"/>
              </a:ext>
            </a:extLst>
          </p:cNvPr>
          <p:cNvSpPr/>
          <p:nvPr/>
        </p:nvSpPr>
        <p:spPr>
          <a:xfrm>
            <a:off x="607483" y="2343172"/>
            <a:ext cx="10977033" cy="900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7B799EA-B408-4BE8-89F9-BC6A46B503A3}"/>
              </a:ext>
            </a:extLst>
          </p:cNvPr>
          <p:cNvSpPr/>
          <p:nvPr/>
        </p:nvSpPr>
        <p:spPr>
          <a:xfrm>
            <a:off x="1133456" y="2346604"/>
            <a:ext cx="1951489" cy="893136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Work sans" pitchFamily="2" charset="0"/>
              </a:rPr>
              <a:t>Python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D2B4432-4180-45A5-9C70-9A761CB06A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196" y="2577852"/>
            <a:ext cx="691063" cy="43064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kern="0" dirty="0">
                <a:latin typeface="Work sans" pitchFamily="2" charset="0"/>
              </a:rPr>
              <a:t>2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756416D-3B43-42E6-9870-4FFBD42BA0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405" y="2537303"/>
            <a:ext cx="36000" cy="511739"/>
          </a:xfrm>
          <a:prstGeom prst="rect">
            <a:avLst/>
          </a:prstGeom>
          <a:solidFill>
            <a:srgbClr val="32C3FF"/>
          </a:solidFill>
          <a:ln w="9525" algn="ctr">
            <a:solidFill>
              <a:srgbClr val="32C3FF"/>
            </a:solidFill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9EFC677-A29A-4CD7-BB1B-DC933D78AA96}"/>
              </a:ext>
            </a:extLst>
          </p:cNvPr>
          <p:cNvSpPr/>
          <p:nvPr/>
        </p:nvSpPr>
        <p:spPr>
          <a:xfrm>
            <a:off x="607483" y="3310814"/>
            <a:ext cx="10977033" cy="900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6732FF0-8BFC-4077-A452-C388F9BB706E}"/>
              </a:ext>
            </a:extLst>
          </p:cNvPr>
          <p:cNvSpPr/>
          <p:nvPr/>
        </p:nvSpPr>
        <p:spPr>
          <a:xfrm>
            <a:off x="1133455" y="3457346"/>
            <a:ext cx="2532237" cy="606937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kern="0" dirty="0" err="1">
                <a:latin typeface="Work sans" pitchFamily="2" charset="0"/>
              </a:rPr>
              <a:t>Resultados</a:t>
            </a:r>
            <a:r>
              <a:rPr lang="en-US" sz="1600" b="1" kern="0" dirty="0">
                <a:latin typeface="Work sans" pitchFamily="2" charset="0"/>
              </a:rPr>
              <a:t> </a:t>
            </a:r>
            <a:r>
              <a:rPr lang="en-US" sz="1600" b="1" kern="0" dirty="0" err="1">
                <a:latin typeface="Work sans" pitchFamily="2" charset="0"/>
              </a:rPr>
              <a:t>Predicción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9838457-8A3F-4545-BF88-8FFFEC413D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395" y="3545494"/>
            <a:ext cx="691063" cy="43064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kern="0" dirty="0">
                <a:latin typeface="Work sans" pitchFamily="2" charset="0"/>
              </a:rPr>
              <a:t>3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890020-6E9F-48D9-97F5-571D74ADFF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405" y="3504945"/>
            <a:ext cx="36000" cy="511739"/>
          </a:xfrm>
          <a:prstGeom prst="rect">
            <a:avLst/>
          </a:prstGeom>
          <a:solidFill>
            <a:srgbClr val="32C3FF"/>
          </a:solidFill>
          <a:ln w="9525" algn="ctr">
            <a:solidFill>
              <a:srgbClr val="32C3FF"/>
            </a:solidFill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5904C13-1074-45C6-A8BE-9D6FE954B79F}"/>
              </a:ext>
            </a:extLst>
          </p:cNvPr>
          <p:cNvSpPr/>
          <p:nvPr/>
        </p:nvSpPr>
        <p:spPr>
          <a:xfrm>
            <a:off x="607483" y="5246099"/>
            <a:ext cx="10977033" cy="900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0EDD0F7-262F-4678-835D-3C319278EC2F}"/>
              </a:ext>
            </a:extLst>
          </p:cNvPr>
          <p:cNvSpPr/>
          <p:nvPr/>
        </p:nvSpPr>
        <p:spPr>
          <a:xfrm>
            <a:off x="1133455" y="5392631"/>
            <a:ext cx="6932927" cy="606937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kern="0" dirty="0" err="1">
                <a:latin typeface="Work sans" pitchFamily="2" charset="0"/>
              </a:rPr>
              <a:t>Conclusiones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7201965-8296-4659-8E96-F3A7A0CA38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395" y="5480779"/>
            <a:ext cx="691063" cy="43064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kern="0" dirty="0">
                <a:latin typeface="Work sans" pitchFamily="2" charset="0"/>
              </a:rPr>
              <a:t>5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396E8F-4709-4DCE-93CE-F7E5AF5919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405" y="5440230"/>
            <a:ext cx="36000" cy="511739"/>
          </a:xfrm>
          <a:prstGeom prst="rect">
            <a:avLst/>
          </a:prstGeom>
          <a:solidFill>
            <a:srgbClr val="32C3FF"/>
          </a:solidFill>
          <a:ln w="9525" algn="ctr">
            <a:solidFill>
              <a:srgbClr val="32C3FF"/>
            </a:solidFill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955D0BB-3389-46CD-A292-40E4FD66052F}"/>
              </a:ext>
            </a:extLst>
          </p:cNvPr>
          <p:cNvSpPr/>
          <p:nvPr/>
        </p:nvSpPr>
        <p:spPr>
          <a:xfrm>
            <a:off x="607483" y="4278456"/>
            <a:ext cx="10977033" cy="900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EE7E6F8-F488-492F-8253-F803902F3D53}"/>
              </a:ext>
            </a:extLst>
          </p:cNvPr>
          <p:cNvSpPr/>
          <p:nvPr/>
        </p:nvSpPr>
        <p:spPr>
          <a:xfrm>
            <a:off x="1133455" y="4424988"/>
            <a:ext cx="6932927" cy="606937"/>
          </a:xfrm>
          <a:prstGeom prst="rect">
            <a:avLst/>
          </a:prstGeom>
          <a:noFill/>
          <a:ln>
            <a:noFill/>
          </a:ln>
        </p:spPr>
        <p:txBody>
          <a:bodyPr wrap="none" anchor="ctr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Work sans" pitchFamily="2" charset="0"/>
              </a:rPr>
              <a:t>PowerBI</a:t>
            </a:r>
            <a:endParaRPr kumimoji="0" lang="en-US" sz="1600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F7B3EED-17B9-4675-8D7B-C57EA5DDAC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6395" y="4513136"/>
            <a:ext cx="691063" cy="430641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1" kern="0" dirty="0">
                <a:latin typeface="Work sans" pitchFamily="2" charset="0"/>
              </a:rPr>
              <a:t>4</a:t>
            </a:r>
            <a:endParaRPr kumimoji="0" lang="en-US" sz="24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4D0FBC8-993B-4304-8CDC-F2177A7BE21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405" y="4472587"/>
            <a:ext cx="36000" cy="511739"/>
          </a:xfrm>
          <a:prstGeom prst="rect">
            <a:avLst/>
          </a:prstGeom>
          <a:solidFill>
            <a:srgbClr val="32C3FF"/>
          </a:solidFill>
          <a:ln w="9525" algn="ctr">
            <a:solidFill>
              <a:srgbClr val="32C3FF"/>
            </a:solidFill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0" cap="none" spc="0" normalizeH="0" baseline="0" noProof="0">
              <a:ln>
                <a:noFill/>
              </a:ln>
              <a:effectLst/>
              <a:uLnTx/>
              <a:uFillTx/>
              <a:latin typeface="Work sans" pitchFamily="2" charset="0"/>
            </a:endParaRPr>
          </a:p>
        </p:txBody>
      </p:sp>
      <p:pic>
        <p:nvPicPr>
          <p:cNvPr id="70" name="Picture 4" descr="Ironhack – Medium">
            <a:extLst>
              <a:ext uri="{FF2B5EF4-FFF2-40B4-BE49-F238E27FC236}">
                <a16:creationId xmlns:a16="http://schemas.microsoft.com/office/drawing/2014/main" id="{DDF1A8D1-404C-4817-A5F3-AB56C76E82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4684" y="248566"/>
            <a:ext cx="855663" cy="88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75341AE8-6846-424C-AFFE-95B485245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9174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2A1A9-A006-45D8-A8EF-8DC80DECE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4400" b="1" i="0" u="none" strike="noStrike" kern="0" cap="none" spc="0" normalizeH="0" baseline="0" noProof="0" dirty="0" err="1">
                <a:ln>
                  <a:noFill/>
                </a:ln>
                <a:effectLst/>
                <a:uLnTx/>
                <a:uFillTx/>
                <a:latin typeface="Work sans" pitchFamily="2" charset="0"/>
              </a:rPr>
              <a:t>Introducción</a:t>
            </a:r>
            <a:endParaRPr lang="es-E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7EC4AC-1FDD-460C-BDBE-FDE2F023B811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1594306" y="754857"/>
            <a:ext cx="36000" cy="1260000"/>
          </a:xfrm>
          <a:prstGeom prst="rect">
            <a:avLst/>
          </a:prstGeom>
          <a:solidFill>
            <a:srgbClr val="32C3FF"/>
          </a:solidFill>
          <a:ln w="9525" algn="ctr">
            <a:solidFill>
              <a:srgbClr val="32C3FF"/>
            </a:solidFill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Work sans" pitchFamily="2" charset="0"/>
            </a:endParaRPr>
          </a:p>
        </p:txBody>
      </p:sp>
      <p:pic>
        <p:nvPicPr>
          <p:cNvPr id="5" name="Picture 4" descr="Ironhack – Medium">
            <a:extLst>
              <a:ext uri="{FF2B5EF4-FFF2-40B4-BE49-F238E27FC236}">
                <a16:creationId xmlns:a16="http://schemas.microsoft.com/office/drawing/2014/main" id="{6FAA6EB1-68E7-424F-8F00-E4924AB30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4684" y="229516"/>
            <a:ext cx="855663" cy="88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DB65AFAB-7C67-4745-B0F8-859C2223A855}"/>
              </a:ext>
            </a:extLst>
          </p:cNvPr>
          <p:cNvGrpSpPr/>
          <p:nvPr/>
        </p:nvGrpSpPr>
        <p:grpSpPr>
          <a:xfrm>
            <a:off x="1250456" y="1321141"/>
            <a:ext cx="9691088" cy="5083410"/>
            <a:chOff x="917569" y="1425649"/>
            <a:chExt cx="9691088" cy="5083410"/>
          </a:xfrm>
        </p:grpSpPr>
        <p:pic>
          <p:nvPicPr>
            <p:cNvPr id="2050" name="Picture 2" descr="Where we fly - Air India">
              <a:extLst>
                <a:ext uri="{FF2B5EF4-FFF2-40B4-BE49-F238E27FC236}">
                  <a16:creationId xmlns:a16="http://schemas.microsoft.com/office/drawing/2014/main" id="{E763D0EB-BA72-4035-B142-68F0CB46D74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5233" y="4712243"/>
              <a:ext cx="1544121" cy="15441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8E04C7C-6ADC-4A28-AE0A-353520E17510}"/>
                </a:ext>
              </a:extLst>
            </p:cNvPr>
            <p:cNvGrpSpPr/>
            <p:nvPr/>
          </p:nvGrpSpPr>
          <p:grpSpPr>
            <a:xfrm>
              <a:off x="982306" y="1669429"/>
              <a:ext cx="3686799" cy="4780517"/>
              <a:chOff x="982305" y="1676309"/>
              <a:chExt cx="3686799" cy="4780517"/>
            </a:xfrm>
          </p:grpSpPr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8C0DB514-1134-40BF-B5C8-8FBDFFA6C173}"/>
                  </a:ext>
                </a:extLst>
              </p:cNvPr>
              <p:cNvSpPr/>
              <p:nvPr/>
            </p:nvSpPr>
            <p:spPr>
              <a:xfrm>
                <a:off x="982306" y="1676309"/>
                <a:ext cx="3686798" cy="1870379"/>
              </a:xfrm>
              <a:prstGeom prst="rect">
                <a:avLst/>
              </a:prstGeom>
              <a:solidFill>
                <a:srgbClr val="32C3FF"/>
              </a:solidFill>
              <a:ln>
                <a:solidFill>
                  <a:srgbClr val="32C3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934D0FBF-7732-4DF5-9D65-9DA384FBE94D}"/>
                  </a:ext>
                </a:extLst>
              </p:cNvPr>
              <p:cNvGrpSpPr/>
              <p:nvPr/>
            </p:nvGrpSpPr>
            <p:grpSpPr>
              <a:xfrm>
                <a:off x="1259268" y="1837288"/>
                <a:ext cx="3132873" cy="1548421"/>
                <a:chOff x="1050828" y="2038818"/>
                <a:chExt cx="3461615" cy="1710902"/>
              </a:xfrm>
            </p:grpSpPr>
            <p:grpSp>
              <p:nvGrpSpPr>
                <p:cNvPr id="8" name="Group 7">
                  <a:extLst>
                    <a:ext uri="{FF2B5EF4-FFF2-40B4-BE49-F238E27FC236}">
                      <a16:creationId xmlns:a16="http://schemas.microsoft.com/office/drawing/2014/main" id="{C87E21F2-DE87-473C-9096-69BAF5B6F026}"/>
                    </a:ext>
                  </a:extLst>
                </p:cNvPr>
                <p:cNvGrpSpPr/>
                <p:nvPr/>
              </p:nvGrpSpPr>
              <p:grpSpPr>
                <a:xfrm>
                  <a:off x="1050828" y="2131579"/>
                  <a:ext cx="1584000" cy="1016862"/>
                  <a:chOff x="1050828" y="2131579"/>
                  <a:chExt cx="1584000" cy="1016862"/>
                </a:xfrm>
              </p:grpSpPr>
              <p:pic>
                <p:nvPicPr>
                  <p:cNvPr id="2054" name="Picture 6" descr="Jet Airways Logo Png Transparent - Jet Airways Logo Vector, Png Download , Transparent  Png Image - PNGitem">
                    <a:extLst>
                      <a:ext uri="{FF2B5EF4-FFF2-40B4-BE49-F238E27FC236}">
                        <a16:creationId xmlns:a16="http://schemas.microsoft.com/office/drawing/2014/main" id="{B093F52C-CE0F-419C-B6B6-0DB6086BDDE5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clrChange>
                      <a:clrFrom>
                        <a:srgbClr val="F7F7F7"/>
                      </a:clrFrom>
                      <a:clrTo>
                        <a:srgbClr val="F7F7F7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050828" y="2131579"/>
                    <a:ext cx="1584000" cy="405790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58" name="Picture 10" descr="Air India Star Alliance Logo, HD Png Download , Transparent Png Image -  PNGitem">
                    <a:extLst>
                      <a:ext uri="{FF2B5EF4-FFF2-40B4-BE49-F238E27FC236}">
                        <a16:creationId xmlns:a16="http://schemas.microsoft.com/office/drawing/2014/main" id="{D24FFAA8-B5AD-4C7F-992A-B6C89C7BBEE0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5">
                    <a:clrChange>
                      <a:clrFrom>
                        <a:srgbClr val="F7F7F7"/>
                      </a:clrFrom>
                      <a:clrTo>
                        <a:srgbClr val="F7F7F7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1050828" y="2748019"/>
                    <a:ext cx="1584000" cy="40042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pic>
              <p:nvPicPr>
                <p:cNvPr id="2062" name="Picture 14" descr="SpiceJet | Logopedia | Fandom">
                  <a:extLst>
                    <a:ext uri="{FF2B5EF4-FFF2-40B4-BE49-F238E27FC236}">
                      <a16:creationId xmlns:a16="http://schemas.microsoft.com/office/drawing/2014/main" id="{77236318-F1DE-4134-8ACD-CAE3A4B8FF8A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6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989636" y="3322693"/>
                  <a:ext cx="1584000" cy="42702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7D2589A7-35AD-478F-8106-8193B7C26B61}"/>
                    </a:ext>
                  </a:extLst>
                </p:cNvPr>
                <p:cNvGrpSpPr/>
                <p:nvPr/>
              </p:nvGrpSpPr>
              <p:grpSpPr>
                <a:xfrm>
                  <a:off x="2928443" y="2038818"/>
                  <a:ext cx="1584000" cy="1148938"/>
                  <a:chOff x="2928443" y="2038818"/>
                  <a:chExt cx="1584000" cy="1148938"/>
                </a:xfrm>
              </p:grpSpPr>
              <p:pic>
                <p:nvPicPr>
                  <p:cNvPr id="2060" name="Picture 12">
                    <a:extLst>
                      <a:ext uri="{FF2B5EF4-FFF2-40B4-BE49-F238E27FC236}">
                        <a16:creationId xmlns:a16="http://schemas.microsoft.com/office/drawing/2014/main" id="{9834E213-5BBA-448A-BDB4-DA553E4B0E4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7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2928443" y="2708704"/>
                    <a:ext cx="1584000" cy="479052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2064" name="Picture 16" descr="AirAsia Logo | significado del logotipo, png, vector">
                    <a:extLst>
                      <a:ext uri="{FF2B5EF4-FFF2-40B4-BE49-F238E27FC236}">
                        <a16:creationId xmlns:a16="http://schemas.microsoft.com/office/drawing/2014/main" id="{AAEB84F0-2870-4E28-9401-AAD3EA782906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8">
                    <a:clrChange>
                      <a:clrFrom>
                        <a:srgbClr val="FFFFFF"/>
                      </a:clrFrom>
                      <a:clrTo>
                        <a:srgbClr val="FFFFFF">
                          <a:alpha val="0"/>
                        </a:srgbClr>
                      </a:clrTo>
                    </a:clrChange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3006417" y="2038818"/>
                    <a:ext cx="1428053" cy="591313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</p:grp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7FC92D3F-BBE6-4EA0-9C42-D3AD22F76595}"/>
                  </a:ext>
                </a:extLst>
              </p:cNvPr>
              <p:cNvSpPr/>
              <p:nvPr/>
            </p:nvSpPr>
            <p:spPr>
              <a:xfrm>
                <a:off x="982306" y="3626112"/>
                <a:ext cx="3686798" cy="1375645"/>
              </a:xfrm>
              <a:prstGeom prst="rect">
                <a:avLst/>
              </a:prstGeom>
              <a:solidFill>
                <a:srgbClr val="32C3FF"/>
              </a:solidFill>
              <a:ln>
                <a:solidFill>
                  <a:srgbClr val="32C3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2" rtlCol="0" anchor="ctr"/>
              <a:lstStyle/>
              <a:p>
                <a:pPr marL="285750" indent="-285750">
                  <a:buClr>
                    <a:schemeClr val="bg1"/>
                  </a:buClr>
                  <a:buFont typeface="Work Sans" pitchFamily="2" charset="0"/>
                  <a:buChar char="▶"/>
                </a:pPr>
                <a:r>
                  <a:rPr lang="es-ES" dirty="0">
                    <a:latin typeface="Work sans" pitchFamily="2" charset="0"/>
                  </a:rPr>
                  <a:t>Bangalore</a:t>
                </a:r>
              </a:p>
              <a:p>
                <a:pPr marL="285750" indent="-285750">
                  <a:buClr>
                    <a:schemeClr val="bg1"/>
                  </a:buClr>
                  <a:buFont typeface="Work Sans" pitchFamily="2" charset="0"/>
                  <a:buChar char="▶"/>
                </a:pPr>
                <a:r>
                  <a:rPr lang="es-ES" dirty="0">
                    <a:latin typeface="Work sans" pitchFamily="2" charset="0"/>
                  </a:rPr>
                  <a:t>Kolkata</a:t>
                </a:r>
              </a:p>
              <a:p>
                <a:pPr marL="285750" indent="-285750">
                  <a:buClr>
                    <a:schemeClr val="bg1"/>
                  </a:buClr>
                  <a:buFont typeface="Work Sans" pitchFamily="2" charset="0"/>
                  <a:buChar char="▶"/>
                </a:pPr>
                <a:r>
                  <a:rPr lang="es-ES" dirty="0">
                    <a:latin typeface="Work sans" pitchFamily="2" charset="0"/>
                  </a:rPr>
                  <a:t>Delhi</a:t>
                </a:r>
              </a:p>
              <a:p>
                <a:pPr marL="285750" indent="-285750">
                  <a:buClr>
                    <a:schemeClr val="bg1"/>
                  </a:buClr>
                  <a:buFont typeface="Work Sans" pitchFamily="2" charset="0"/>
                  <a:buChar char="▶"/>
                </a:pPr>
                <a:r>
                  <a:rPr lang="es-ES" dirty="0">
                    <a:latin typeface="Work sans" pitchFamily="2" charset="0"/>
                  </a:rPr>
                  <a:t>Chennai</a:t>
                </a:r>
              </a:p>
              <a:p>
                <a:pPr marL="285750" indent="-285750">
                  <a:buClr>
                    <a:schemeClr val="bg1"/>
                  </a:buClr>
                  <a:buFont typeface="Work Sans" pitchFamily="2" charset="0"/>
                  <a:buChar char="▶"/>
                </a:pPr>
                <a:r>
                  <a:rPr lang="es-ES" dirty="0">
                    <a:latin typeface="Work sans" pitchFamily="2" charset="0"/>
                  </a:rPr>
                  <a:t>Mumbai</a:t>
                </a:r>
              </a:p>
              <a:p>
                <a:pPr marL="285750" indent="-285750">
                  <a:buClr>
                    <a:schemeClr val="bg1"/>
                  </a:buClr>
                  <a:buFont typeface="Work Sans" pitchFamily="2" charset="0"/>
                  <a:buChar char="▶"/>
                </a:pPr>
                <a:r>
                  <a:rPr lang="es-ES" dirty="0">
                    <a:latin typeface="Work sans" pitchFamily="2" charset="0"/>
                  </a:rPr>
                  <a:t>New Delhi</a:t>
                </a:r>
              </a:p>
              <a:p>
                <a:pPr marL="285750" indent="-285750">
                  <a:buClr>
                    <a:schemeClr val="bg1"/>
                  </a:buClr>
                  <a:buFont typeface="Work Sans" pitchFamily="2" charset="0"/>
                  <a:buChar char="▶"/>
                </a:pPr>
                <a:r>
                  <a:rPr lang="es-ES" dirty="0">
                    <a:latin typeface="Work sans" pitchFamily="2" charset="0"/>
                  </a:rPr>
                  <a:t>Cochin</a:t>
                </a:r>
              </a:p>
              <a:p>
                <a:pPr marL="285750" indent="-285750">
                  <a:buClr>
                    <a:schemeClr val="bg1"/>
                  </a:buClr>
                  <a:buFont typeface="Work Sans" pitchFamily="2" charset="0"/>
                  <a:buChar char="▶"/>
                </a:pPr>
                <a:r>
                  <a:rPr lang="es-ES" dirty="0">
                    <a:latin typeface="Work sans" pitchFamily="2" charset="0"/>
                  </a:rPr>
                  <a:t>Hyderabad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7941C3D6-4507-40B7-8009-1BB502551A85}"/>
                  </a:ext>
                </a:extLst>
              </p:cNvPr>
              <p:cNvSpPr/>
              <p:nvPr/>
            </p:nvSpPr>
            <p:spPr>
              <a:xfrm>
                <a:off x="982305" y="5081181"/>
                <a:ext cx="3686798" cy="1375645"/>
              </a:xfrm>
              <a:prstGeom prst="rect">
                <a:avLst/>
              </a:prstGeom>
              <a:solidFill>
                <a:srgbClr val="32C3FF"/>
              </a:solidFill>
              <a:ln>
                <a:solidFill>
                  <a:srgbClr val="32C3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numCol="2" rtlCol="0" anchor="ctr"/>
              <a:lstStyle/>
              <a:p>
                <a:pPr>
                  <a:buClr>
                    <a:schemeClr val="bg1"/>
                  </a:buClr>
                </a:pPr>
                <a:endParaRPr lang="es-ES" dirty="0"/>
              </a:p>
            </p:txBody>
          </p:sp>
          <p:pic>
            <p:nvPicPr>
              <p:cNvPr id="15" name="Graphic 14" descr="Flip calendar with solid fill">
                <a:extLst>
                  <a:ext uri="{FF2B5EF4-FFF2-40B4-BE49-F238E27FC236}">
                    <a16:creationId xmlns:a16="http://schemas.microsoft.com/office/drawing/2014/main" id="{02066773-ECD5-4EF0-BFC7-E011933C1A1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1175697" y="5081181"/>
                <a:ext cx="1281970" cy="1281970"/>
              </a:xfrm>
              <a:prstGeom prst="rect">
                <a:avLst/>
              </a:prstGeom>
            </p:spPr>
          </p:pic>
          <p:pic>
            <p:nvPicPr>
              <p:cNvPr id="25" name="Graphic 24" descr="Flip calendar with solid fill">
                <a:extLst>
                  <a:ext uri="{FF2B5EF4-FFF2-40B4-BE49-F238E27FC236}">
                    <a16:creationId xmlns:a16="http://schemas.microsoft.com/office/drawing/2014/main" id="{C38A072B-6F25-46BD-9E82-EB6BCCD4EC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0"/>
                  </a:ext>
                </a:extLst>
              </a:blip>
              <a:stretch>
                <a:fillRect/>
              </a:stretch>
            </p:blipFill>
            <p:spPr>
              <a:xfrm>
                <a:off x="3113857" y="5081181"/>
                <a:ext cx="1281970" cy="1281970"/>
              </a:xfrm>
              <a:prstGeom prst="rect">
                <a:avLst/>
              </a:prstGeom>
            </p:spPr>
          </p:pic>
          <p:sp>
            <p:nvSpPr>
              <p:cNvPr id="16" name="Arrow: Right 15">
                <a:extLst>
                  <a:ext uri="{FF2B5EF4-FFF2-40B4-BE49-F238E27FC236}">
                    <a16:creationId xmlns:a16="http://schemas.microsoft.com/office/drawing/2014/main" id="{D9EE6812-9651-48FF-8F8F-95692E67E316}"/>
                  </a:ext>
                </a:extLst>
              </p:cNvPr>
              <p:cNvSpPr/>
              <p:nvPr/>
            </p:nvSpPr>
            <p:spPr>
              <a:xfrm>
                <a:off x="2464864" y="5661618"/>
                <a:ext cx="700302" cy="431917"/>
              </a:xfrm>
              <a:prstGeom prst="rightArrow">
                <a:avLst/>
              </a:prstGeom>
              <a:solidFill>
                <a:schemeClr val="bg1"/>
              </a:solidFill>
              <a:ln>
                <a:solidFill>
                  <a:srgbClr val="32C3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7FDAD84-A6BA-4473-8F7B-A8EF5C085D4D}"/>
                  </a:ext>
                </a:extLst>
              </p:cNvPr>
              <p:cNvSpPr txBox="1"/>
              <p:nvPr/>
            </p:nvSpPr>
            <p:spPr>
              <a:xfrm>
                <a:off x="1404683" y="5704395"/>
                <a:ext cx="12678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_tradnl" b="1" dirty="0">
                    <a:solidFill>
                      <a:schemeClr val="bg1"/>
                    </a:solidFill>
                    <a:latin typeface="Work sans" pitchFamily="2" charset="0"/>
                  </a:rPr>
                  <a:t>03/19</a:t>
                </a:r>
                <a:endParaRPr lang="es-ES" b="1" dirty="0">
                  <a:solidFill>
                    <a:schemeClr val="bg1"/>
                  </a:solidFill>
                  <a:latin typeface="Work sans" pitchFamily="2" charset="0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29F148EC-07A8-4E4A-9989-E085DCECE327}"/>
                  </a:ext>
                </a:extLst>
              </p:cNvPr>
              <p:cNvSpPr txBox="1"/>
              <p:nvPr/>
            </p:nvSpPr>
            <p:spPr>
              <a:xfrm>
                <a:off x="3353889" y="5692911"/>
                <a:ext cx="126780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_tradnl" b="1" dirty="0">
                    <a:solidFill>
                      <a:schemeClr val="bg1"/>
                    </a:solidFill>
                    <a:latin typeface="Work sans" pitchFamily="2" charset="0"/>
                  </a:rPr>
                  <a:t>06/19</a:t>
                </a:r>
                <a:endParaRPr lang="es-ES" b="1" dirty="0">
                  <a:solidFill>
                    <a:schemeClr val="bg1"/>
                  </a:solidFill>
                  <a:latin typeface="Work sans" pitchFamily="2" charset="0"/>
                </a:endParaRPr>
              </a:p>
            </p:txBody>
          </p:sp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989B588-0E16-4258-ACFF-C52605B67A14}"/>
                </a:ext>
              </a:extLst>
            </p:cNvPr>
            <p:cNvSpPr/>
            <p:nvPr/>
          </p:nvSpPr>
          <p:spPr>
            <a:xfrm>
              <a:off x="917569" y="1610315"/>
              <a:ext cx="3816272" cy="4898744"/>
            </a:xfrm>
            <a:prstGeom prst="rect">
              <a:avLst/>
            </a:prstGeom>
            <a:noFill/>
            <a:ln>
              <a:solidFill>
                <a:srgbClr val="32C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29ABF3B-480E-4A79-B89D-90A549C2105E}"/>
                </a:ext>
              </a:extLst>
            </p:cNvPr>
            <p:cNvSpPr/>
            <p:nvPr/>
          </p:nvSpPr>
          <p:spPr>
            <a:xfrm>
              <a:off x="4857826" y="1606410"/>
              <a:ext cx="5750831" cy="4898744"/>
            </a:xfrm>
            <a:prstGeom prst="rect">
              <a:avLst/>
            </a:prstGeom>
            <a:noFill/>
            <a:ln>
              <a:solidFill>
                <a:srgbClr val="32C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2066" name="Picture 18">
              <a:extLst>
                <a:ext uri="{FF2B5EF4-FFF2-40B4-BE49-F238E27FC236}">
                  <a16:creationId xmlns:a16="http://schemas.microsoft.com/office/drawing/2014/main" id="{9EB4622A-48C1-4437-8B71-13B0E4307E3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42786" y="4816839"/>
              <a:ext cx="1124142" cy="4347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68" name="Picture 20">
              <a:extLst>
                <a:ext uri="{FF2B5EF4-FFF2-40B4-BE49-F238E27FC236}">
                  <a16:creationId xmlns:a16="http://schemas.microsoft.com/office/drawing/2014/main" id="{F5D23626-2088-4D13-B929-932620B38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94378" y="5441605"/>
              <a:ext cx="745100" cy="745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70" name="Picture 22">
              <a:extLst>
                <a:ext uri="{FF2B5EF4-FFF2-40B4-BE49-F238E27FC236}">
                  <a16:creationId xmlns:a16="http://schemas.microsoft.com/office/drawing/2014/main" id="{CBFF748E-D06D-4256-9D3D-29A0DDE1885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5454" y="5484304"/>
              <a:ext cx="677381" cy="74233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30849EA-2B3D-43E5-9880-BBCBD6D12AC3}"/>
                </a:ext>
              </a:extLst>
            </p:cNvPr>
            <p:cNvSpPr txBox="1"/>
            <p:nvPr/>
          </p:nvSpPr>
          <p:spPr>
            <a:xfrm>
              <a:off x="6710911" y="1425649"/>
              <a:ext cx="2050159" cy="4001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s-ES_tradnl" sz="2000" b="1" dirty="0">
                  <a:solidFill>
                    <a:srgbClr val="32C3FF"/>
                  </a:solidFill>
                  <a:latin typeface="Work sans" pitchFamily="2" charset="0"/>
                </a:rPr>
                <a:t>Objetivos</a:t>
              </a:r>
              <a:endParaRPr lang="es-ES" sz="2000" b="1" dirty="0">
                <a:solidFill>
                  <a:srgbClr val="32C3FF"/>
                </a:solidFill>
                <a:latin typeface="Work sans" pitchFamily="2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D7EA40FB-2546-45D0-9C3F-2548BC563846}"/>
                </a:ext>
              </a:extLst>
            </p:cNvPr>
            <p:cNvSpPr txBox="1"/>
            <p:nvPr/>
          </p:nvSpPr>
          <p:spPr>
            <a:xfrm>
              <a:off x="5089890" y="2097986"/>
              <a:ext cx="5178903" cy="24622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ork Sans" pitchFamily="2" charset="0"/>
                <a:buChar char="▶"/>
              </a:pPr>
              <a:r>
                <a:rPr lang="es-ES_tradnl" sz="1400" dirty="0">
                  <a:latin typeface="Work sans" pitchFamily="2" charset="0"/>
                </a:rPr>
                <a:t>Obtener un modelo predictivo que pueda predecir el precio de un vuelo con variables territoriales y temporales</a:t>
              </a:r>
            </a:p>
            <a:p>
              <a:pPr marL="285750" indent="-285750">
                <a:buFont typeface="Work Sans" pitchFamily="2" charset="0"/>
                <a:buChar char="▶"/>
              </a:pPr>
              <a:endParaRPr lang="es-ES_tradnl" sz="1400" dirty="0">
                <a:latin typeface="Work sans" pitchFamily="2" charset="0"/>
              </a:endParaRPr>
            </a:p>
            <a:p>
              <a:pPr marL="285750" indent="-285750">
                <a:buFont typeface="Work Sans" pitchFamily="2" charset="0"/>
                <a:buChar char="▶"/>
              </a:pPr>
              <a:r>
                <a:rPr lang="es-ES_tradnl" sz="1400" dirty="0">
                  <a:latin typeface="Work sans" pitchFamily="2" charset="0"/>
                </a:rPr>
                <a:t>Obtención de base de datos:</a:t>
              </a:r>
            </a:p>
            <a:p>
              <a:pPr marL="742950" lvl="1" indent="-285750">
                <a:buFont typeface="Work Sans" pitchFamily="2" charset="0"/>
                <a:buChar char="▶"/>
              </a:pPr>
              <a:r>
                <a:rPr lang="es-ES_tradnl" sz="1400" dirty="0" err="1">
                  <a:latin typeface="Work sans" pitchFamily="2" charset="0"/>
                </a:rPr>
                <a:t>Kaggle</a:t>
              </a:r>
              <a:endParaRPr lang="es-ES_tradnl" sz="1400" dirty="0">
                <a:latin typeface="Work sans" pitchFamily="2" charset="0"/>
              </a:endParaRPr>
            </a:p>
            <a:p>
              <a:pPr marL="285750" indent="-285750">
                <a:buFont typeface="Work Sans" pitchFamily="2" charset="0"/>
                <a:buChar char="▶"/>
              </a:pPr>
              <a:r>
                <a:rPr lang="es-ES_tradnl" sz="1400" dirty="0">
                  <a:latin typeface="Work sans" pitchFamily="2" charset="0"/>
                </a:rPr>
                <a:t>Preproceso de datos, creación de modelo y obtención de resultados:</a:t>
              </a:r>
            </a:p>
            <a:p>
              <a:pPr marL="742950" lvl="1" indent="-285750">
                <a:buFont typeface="Work Sans" pitchFamily="2" charset="0"/>
                <a:buChar char="▶"/>
              </a:pPr>
              <a:r>
                <a:rPr lang="es-ES_tradnl" sz="1400" dirty="0">
                  <a:latin typeface="Work sans" pitchFamily="2" charset="0"/>
                </a:rPr>
                <a:t>Python</a:t>
              </a:r>
            </a:p>
            <a:p>
              <a:pPr marL="285750" indent="-285750">
                <a:buFont typeface="Work Sans" pitchFamily="2" charset="0"/>
                <a:buChar char="▶"/>
              </a:pPr>
              <a:r>
                <a:rPr lang="es-ES_tradnl" sz="1400" dirty="0">
                  <a:latin typeface="Work sans" pitchFamily="2" charset="0"/>
                </a:rPr>
                <a:t>Visualización de datos.</a:t>
              </a:r>
            </a:p>
            <a:p>
              <a:pPr marL="742950" lvl="1" indent="-285750">
                <a:buFont typeface="Work Sans" pitchFamily="2" charset="0"/>
                <a:buChar char="▶"/>
              </a:pPr>
              <a:r>
                <a:rPr lang="es-ES_tradnl" sz="1400" dirty="0" err="1">
                  <a:latin typeface="Work sans" pitchFamily="2" charset="0"/>
                </a:rPr>
                <a:t>PowerBI</a:t>
              </a:r>
              <a:endParaRPr lang="es-ES_tradnl" sz="1400" dirty="0">
                <a:latin typeface="Work sans" pitchFamily="2" charset="0"/>
              </a:endParaRPr>
            </a:p>
          </p:txBody>
        </p:sp>
      </p:grp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337AB225-6AB8-4812-8C4B-87F8EFF8C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87080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F3077-FEE4-4CA4-8802-4A18CF941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Work sans" pitchFamily="2" charset="0"/>
              </a:rPr>
              <a:t>Python</a:t>
            </a:r>
            <a:endParaRPr lang="es-E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1C375D-8F9A-4CBF-9273-B78A85090FF7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1594306" y="754857"/>
            <a:ext cx="36000" cy="1260000"/>
          </a:xfrm>
          <a:prstGeom prst="rect">
            <a:avLst/>
          </a:prstGeom>
          <a:solidFill>
            <a:srgbClr val="32C3FF"/>
          </a:solidFill>
          <a:ln w="9525" algn="ctr">
            <a:solidFill>
              <a:srgbClr val="32C3FF"/>
            </a:solidFill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B6095A9-A98A-433A-A60D-1EF41A3129AD}"/>
              </a:ext>
            </a:extLst>
          </p:cNvPr>
          <p:cNvSpPr txBox="1"/>
          <p:nvPr/>
        </p:nvSpPr>
        <p:spPr>
          <a:xfrm>
            <a:off x="927449" y="1759678"/>
            <a:ext cx="5014981" cy="348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ork Sans" pitchFamily="2" charset="0"/>
              <a:buChar char="▶"/>
            </a:pPr>
            <a:r>
              <a:rPr lang="es-ES_tradnl" sz="1600" dirty="0">
                <a:latin typeface="Work sans" pitchFamily="2" charset="0"/>
              </a:rPr>
              <a:t>Transformación</a:t>
            </a:r>
            <a:r>
              <a:rPr lang="es-ES_tradnl" dirty="0">
                <a:latin typeface="Work sans" pitchFamily="2" charset="0"/>
              </a:rPr>
              <a:t> y creación de columnas</a:t>
            </a:r>
            <a:endParaRPr lang="es-ES" dirty="0">
              <a:latin typeface="Work sans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6429804-3897-4D85-BB6A-9D04D9F3DB75}"/>
              </a:ext>
            </a:extLst>
          </p:cNvPr>
          <p:cNvGrpSpPr>
            <a:grpSpLocks noChangeAspect="1"/>
          </p:cNvGrpSpPr>
          <p:nvPr/>
        </p:nvGrpSpPr>
        <p:grpSpPr>
          <a:xfrm>
            <a:off x="973493" y="2234935"/>
            <a:ext cx="5014981" cy="1509432"/>
            <a:chOff x="829186" y="2198001"/>
            <a:chExt cx="7393344" cy="2225282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BA5C978-292F-4C70-89F7-4E73BAD1E25A}"/>
                </a:ext>
              </a:extLst>
            </p:cNvPr>
            <p:cNvGrpSpPr/>
            <p:nvPr/>
          </p:nvGrpSpPr>
          <p:grpSpPr>
            <a:xfrm>
              <a:off x="1565785" y="2198001"/>
              <a:ext cx="4776788" cy="988838"/>
              <a:chOff x="982306" y="2295525"/>
              <a:chExt cx="4776788" cy="988838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B3A873CA-2268-4574-8F7B-E4465173C9B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982306" y="2295525"/>
                <a:ext cx="4776788" cy="988838"/>
              </a:xfrm>
              <a:prstGeom prst="rect">
                <a:avLst/>
              </a:prstGeom>
            </p:spPr>
          </p:pic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302794B-FFB3-44FA-9B37-8ED22E099DE2}"/>
                  </a:ext>
                </a:extLst>
              </p:cNvPr>
              <p:cNvSpPr/>
              <p:nvPr/>
            </p:nvSpPr>
            <p:spPr>
              <a:xfrm>
                <a:off x="1476375" y="2295525"/>
                <a:ext cx="533400" cy="988838"/>
              </a:xfrm>
              <a:prstGeom prst="rect">
                <a:avLst/>
              </a:prstGeom>
              <a:noFill/>
              <a:ln>
                <a:solidFill>
                  <a:srgbClr val="32C3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5E1FD885-4DF2-472A-9DCB-3727CCBE0501}"/>
                  </a:ext>
                </a:extLst>
              </p:cNvPr>
              <p:cNvSpPr/>
              <p:nvPr/>
            </p:nvSpPr>
            <p:spPr>
              <a:xfrm>
                <a:off x="2746374" y="2295525"/>
                <a:ext cx="720725" cy="988838"/>
              </a:xfrm>
              <a:prstGeom prst="rect">
                <a:avLst/>
              </a:prstGeom>
              <a:noFill/>
              <a:ln>
                <a:solidFill>
                  <a:srgbClr val="32C3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AAB0A4C3-A483-4D0A-B67B-8A2796F97EF6}"/>
                  </a:ext>
                </a:extLst>
              </p:cNvPr>
              <p:cNvSpPr/>
              <p:nvPr/>
            </p:nvSpPr>
            <p:spPr>
              <a:xfrm>
                <a:off x="3843335" y="2295525"/>
                <a:ext cx="720725" cy="988838"/>
              </a:xfrm>
              <a:prstGeom prst="rect">
                <a:avLst/>
              </a:prstGeom>
              <a:noFill/>
              <a:ln>
                <a:solidFill>
                  <a:srgbClr val="32C3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6B75D39D-2D5F-495E-ADC1-F7FE56211754}"/>
                  </a:ext>
                </a:extLst>
              </p:cNvPr>
              <p:cNvSpPr/>
              <p:nvPr/>
            </p:nvSpPr>
            <p:spPr>
              <a:xfrm>
                <a:off x="4991101" y="2295525"/>
                <a:ext cx="495300" cy="988838"/>
              </a:xfrm>
              <a:prstGeom prst="rect">
                <a:avLst/>
              </a:prstGeom>
              <a:noFill/>
              <a:ln>
                <a:solidFill>
                  <a:srgbClr val="32C3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713FB053-0273-4D48-A6F7-F26E49B967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16929" y="3671162"/>
              <a:ext cx="6705601" cy="752121"/>
            </a:xfrm>
            <a:prstGeom prst="rect">
              <a:avLst/>
            </a:prstGeom>
          </p:spPr>
        </p:pic>
        <p:sp>
          <p:nvSpPr>
            <p:cNvPr id="15" name="Arrow: Curved Right 14">
              <a:extLst>
                <a:ext uri="{FF2B5EF4-FFF2-40B4-BE49-F238E27FC236}">
                  <a16:creationId xmlns:a16="http://schemas.microsoft.com/office/drawing/2014/main" id="{94A7DE58-1191-4C42-B2AD-9B956E0D434A}"/>
                </a:ext>
              </a:extLst>
            </p:cNvPr>
            <p:cNvSpPr/>
            <p:nvPr/>
          </p:nvSpPr>
          <p:spPr>
            <a:xfrm>
              <a:off x="829186" y="2692420"/>
              <a:ext cx="592493" cy="1452860"/>
            </a:xfrm>
            <a:prstGeom prst="curvedRightArrow">
              <a:avLst/>
            </a:prstGeom>
            <a:solidFill>
              <a:srgbClr val="32C3FF"/>
            </a:solidFill>
            <a:ln>
              <a:solidFill>
                <a:srgbClr val="32C3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6A60168-A59E-45C9-9E86-A470AD6BD6EA}"/>
              </a:ext>
            </a:extLst>
          </p:cNvPr>
          <p:cNvSpPr txBox="1"/>
          <p:nvPr/>
        </p:nvSpPr>
        <p:spPr>
          <a:xfrm>
            <a:off x="973493" y="4008248"/>
            <a:ext cx="5014981" cy="348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ork Sans" pitchFamily="2" charset="0"/>
              <a:buChar char="▶"/>
            </a:pPr>
            <a:r>
              <a:rPr lang="es-ES_tradnl" sz="1600" dirty="0">
                <a:latin typeface="Work sans" pitchFamily="2" charset="0"/>
              </a:rPr>
              <a:t>Previsualización de datos</a:t>
            </a:r>
            <a:endParaRPr lang="es-ES" dirty="0">
              <a:latin typeface="Work sans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DFB7140-A10C-4DF1-B615-BEE97CE6F4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0709" y="4359655"/>
            <a:ext cx="2497524" cy="92691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9A3424F-2A31-491D-B6DB-E9356DD81A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0635" y="5337149"/>
            <a:ext cx="1187985" cy="9262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486F65D-3792-48DA-A810-F3A2ECB57F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89367" y="5337149"/>
            <a:ext cx="1117559" cy="926225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3C0B712F-D2CF-47AD-B4A0-499E2190844B}"/>
              </a:ext>
            </a:extLst>
          </p:cNvPr>
          <p:cNvSpPr txBox="1"/>
          <p:nvPr/>
        </p:nvSpPr>
        <p:spPr>
          <a:xfrm>
            <a:off x="6453037" y="1758331"/>
            <a:ext cx="501498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ork Sans" pitchFamily="2" charset="0"/>
              <a:buChar char="▶"/>
            </a:pPr>
            <a:r>
              <a:rPr lang="es-ES_tradnl" sz="1600" dirty="0">
                <a:latin typeface="Work sans" pitchFamily="2" charset="0"/>
              </a:rPr>
              <a:t>División numérico y categórico</a:t>
            </a:r>
            <a:endParaRPr lang="es-ES" dirty="0">
              <a:latin typeface="Work sans" pitchFamily="2" charset="0"/>
            </a:endParaRPr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906082A4-D2AD-45E5-8ED2-280888275E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4</a:t>
            </a:fld>
            <a:endParaRPr lang="es-E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77FDB17-FCE9-47AF-832D-3C3B20248FF9}"/>
              </a:ext>
            </a:extLst>
          </p:cNvPr>
          <p:cNvSpPr/>
          <p:nvPr/>
        </p:nvSpPr>
        <p:spPr>
          <a:xfrm>
            <a:off x="6801395" y="2293669"/>
            <a:ext cx="1741714" cy="1881051"/>
          </a:xfrm>
          <a:prstGeom prst="rect">
            <a:avLst/>
          </a:prstGeom>
          <a:solidFill>
            <a:schemeClr val="bg1"/>
          </a:solidFill>
          <a:ln>
            <a:solidFill>
              <a:srgbClr val="32C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70C04E2-895A-4F93-8AF2-7973EC8A205C}"/>
              </a:ext>
            </a:extLst>
          </p:cNvPr>
          <p:cNvSpPr/>
          <p:nvPr/>
        </p:nvSpPr>
        <p:spPr>
          <a:xfrm>
            <a:off x="9268431" y="2293669"/>
            <a:ext cx="1741714" cy="1881051"/>
          </a:xfrm>
          <a:prstGeom prst="rect">
            <a:avLst/>
          </a:prstGeom>
          <a:solidFill>
            <a:schemeClr val="bg1"/>
          </a:solidFill>
          <a:ln>
            <a:solidFill>
              <a:srgbClr val="32C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00745D0-45FF-4A0B-9B6D-9FA56ACC5890}"/>
              </a:ext>
            </a:extLst>
          </p:cNvPr>
          <p:cNvSpPr txBox="1"/>
          <p:nvPr/>
        </p:nvSpPr>
        <p:spPr>
          <a:xfrm>
            <a:off x="7078315" y="2157039"/>
            <a:ext cx="1187874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s-ES_tradnl" sz="1400" dirty="0">
                <a:latin typeface="Work sans" pitchFamily="2" charset="0"/>
              </a:rPr>
              <a:t>Numérico</a:t>
            </a:r>
            <a:endParaRPr lang="es-ES" sz="1400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6F864CD-FB08-4FE7-B8DE-E197CE70CCAD}"/>
              </a:ext>
            </a:extLst>
          </p:cNvPr>
          <p:cNvSpPr txBox="1"/>
          <p:nvPr/>
        </p:nvSpPr>
        <p:spPr>
          <a:xfrm>
            <a:off x="9545351" y="2164528"/>
            <a:ext cx="1187874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s-ES_tradnl" sz="1400" dirty="0">
                <a:latin typeface="Work sans" pitchFamily="2" charset="0"/>
              </a:rPr>
              <a:t>Categórico</a:t>
            </a:r>
            <a:endParaRPr lang="es-ES" sz="14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F9DD1C-9447-4D3C-8EEE-3D457DE84DB7}"/>
              </a:ext>
            </a:extLst>
          </p:cNvPr>
          <p:cNvSpPr txBox="1"/>
          <p:nvPr/>
        </p:nvSpPr>
        <p:spPr>
          <a:xfrm>
            <a:off x="9416477" y="2634030"/>
            <a:ext cx="14456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200" dirty="0" err="1">
                <a:latin typeface="Work sans" pitchFamily="2" charset="0"/>
              </a:rPr>
              <a:t>Airline</a:t>
            </a:r>
            <a:endParaRPr lang="es-ES_tradnl" sz="1200" dirty="0">
              <a:latin typeface="Work sans" pitchFamily="2" charset="0"/>
            </a:endParaRPr>
          </a:p>
          <a:p>
            <a:pPr algn="ctr"/>
            <a:r>
              <a:rPr lang="es-ES_tradnl" sz="1200" dirty="0" err="1">
                <a:latin typeface="Work sans" pitchFamily="2" charset="0"/>
              </a:rPr>
              <a:t>Source</a:t>
            </a:r>
            <a:endParaRPr lang="es-ES_tradnl" sz="1200" dirty="0">
              <a:latin typeface="Work sans" pitchFamily="2" charset="0"/>
            </a:endParaRPr>
          </a:p>
          <a:p>
            <a:pPr algn="ctr"/>
            <a:r>
              <a:rPr lang="es-ES_tradnl" sz="1200" dirty="0" err="1">
                <a:latin typeface="Work sans" pitchFamily="2" charset="0"/>
              </a:rPr>
              <a:t>Destination</a:t>
            </a:r>
            <a:endParaRPr lang="es-ES_tradnl" sz="1200" dirty="0">
              <a:latin typeface="Work sans" pitchFamily="2" charset="0"/>
            </a:endParaRPr>
          </a:p>
          <a:p>
            <a:pPr algn="ctr"/>
            <a:r>
              <a:rPr lang="es-ES_tradnl" sz="1200" dirty="0" err="1">
                <a:latin typeface="Work sans" pitchFamily="2" charset="0"/>
              </a:rPr>
              <a:t>Season</a:t>
            </a:r>
            <a:endParaRPr lang="es-ES_tradnl" sz="1200" dirty="0">
              <a:latin typeface="Work sans" pitchFamily="2" charset="0"/>
            </a:endParaRPr>
          </a:p>
          <a:p>
            <a:pPr algn="ctr"/>
            <a:r>
              <a:rPr lang="es-ES_tradnl" sz="1200" dirty="0">
                <a:latin typeface="Work sans" pitchFamily="2" charset="0"/>
              </a:rPr>
              <a:t>Time </a:t>
            </a:r>
            <a:r>
              <a:rPr lang="es-ES_tradnl" sz="1200" dirty="0" err="1">
                <a:latin typeface="Work sans" pitchFamily="2" charset="0"/>
              </a:rPr>
              <a:t>Period</a:t>
            </a:r>
            <a:endParaRPr lang="es-ES_tradnl" sz="1200" dirty="0">
              <a:latin typeface="Work sans" pitchFamily="2" charset="0"/>
            </a:endParaRPr>
          </a:p>
          <a:p>
            <a:pPr algn="ctr"/>
            <a:r>
              <a:rPr lang="es-ES_tradnl" sz="1200" dirty="0" err="1">
                <a:latin typeface="Work sans" pitchFamily="2" charset="0"/>
              </a:rPr>
              <a:t>Class</a:t>
            </a:r>
            <a:endParaRPr lang="es-ES" sz="1200" dirty="0">
              <a:latin typeface="Work sans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6C290BB-5E07-4468-9510-A00288BE9B91}"/>
              </a:ext>
            </a:extLst>
          </p:cNvPr>
          <p:cNvSpPr txBox="1"/>
          <p:nvPr/>
        </p:nvSpPr>
        <p:spPr>
          <a:xfrm>
            <a:off x="6949441" y="2911029"/>
            <a:ext cx="14456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1200" dirty="0">
                <a:latin typeface="Work sans" pitchFamily="2" charset="0"/>
              </a:rPr>
              <a:t>Price </a:t>
            </a:r>
          </a:p>
          <a:p>
            <a:pPr algn="ctr"/>
            <a:endParaRPr lang="es-ES_tradnl" sz="1200" dirty="0">
              <a:latin typeface="Work sans" pitchFamily="2" charset="0"/>
            </a:endParaRPr>
          </a:p>
          <a:p>
            <a:pPr algn="ctr"/>
            <a:r>
              <a:rPr lang="es-ES_tradnl" sz="1200" dirty="0">
                <a:latin typeface="Work sans" pitchFamily="2" charset="0"/>
              </a:rPr>
              <a:t>Minutes</a:t>
            </a:r>
            <a:endParaRPr lang="es-ES" sz="1200" dirty="0">
              <a:latin typeface="Work sans" pitchFamily="2" charset="0"/>
            </a:endParaRPr>
          </a:p>
        </p:txBody>
      </p:sp>
      <p:pic>
        <p:nvPicPr>
          <p:cNvPr id="29" name="Picture 28" descr="Ironhack – Medium">
            <a:extLst>
              <a:ext uri="{FF2B5EF4-FFF2-40B4-BE49-F238E27FC236}">
                <a16:creationId xmlns:a16="http://schemas.microsoft.com/office/drawing/2014/main" id="{92D89F19-BDB1-4940-A58E-876D92156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4684" y="229516"/>
            <a:ext cx="855663" cy="88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6903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CD2E5-CF76-4A5F-888F-CD51CA410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b="1" dirty="0">
                <a:latin typeface="Work sans" pitchFamily="2" charset="0"/>
              </a:rPr>
              <a:t>Resultados</a:t>
            </a:r>
            <a:endParaRPr lang="es-ES" b="1" dirty="0">
              <a:latin typeface="Work sans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AC4EB-07F5-4CA3-BEEA-28D3FC242A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7835" y="1847850"/>
            <a:ext cx="4929754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s-ES_tradnl" dirty="0">
                <a:latin typeface="Work sans" pitchFamily="2" charset="0"/>
              </a:rPr>
              <a:t>1ª Iteración</a:t>
            </a:r>
            <a:endParaRPr lang="es-ES" dirty="0">
              <a:latin typeface="Work sans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1EF3AC-A33B-4857-A9F1-0FC816DD3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5</a:t>
            </a:fld>
            <a:endParaRPr lang="es-E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0BD73BC-2B7D-4610-AF89-BB81FD412B4D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1594306" y="754857"/>
            <a:ext cx="36000" cy="1260000"/>
          </a:xfrm>
          <a:prstGeom prst="rect">
            <a:avLst/>
          </a:prstGeom>
          <a:solidFill>
            <a:srgbClr val="32C3FF"/>
          </a:solidFill>
          <a:ln w="9525" algn="ctr">
            <a:solidFill>
              <a:srgbClr val="32C3FF"/>
            </a:solidFill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FE8128D-635D-4BBD-B195-82451A2F64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8345" y="2122556"/>
            <a:ext cx="36000" cy="3600000"/>
          </a:xfrm>
          <a:prstGeom prst="rect">
            <a:avLst/>
          </a:prstGeom>
          <a:solidFill>
            <a:srgbClr val="32C3FF"/>
          </a:solidFill>
          <a:ln w="9525" algn="ctr">
            <a:solidFill>
              <a:srgbClr val="32C3FF"/>
            </a:solidFill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9EDEFD8-CCAF-4760-8C44-2AD495BCDE7E}"/>
              </a:ext>
            </a:extLst>
          </p:cNvPr>
          <p:cNvSpPr txBox="1">
            <a:spLocks/>
          </p:cNvSpPr>
          <p:nvPr/>
        </p:nvSpPr>
        <p:spPr>
          <a:xfrm>
            <a:off x="6220631" y="1847850"/>
            <a:ext cx="492975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ES_tradnl" dirty="0">
                <a:latin typeface="Work sans" pitchFamily="2" charset="0"/>
              </a:rPr>
              <a:t>2ª Iteración</a:t>
            </a:r>
            <a:endParaRPr lang="es-ES" dirty="0">
              <a:latin typeface="Work sans" pitchFamily="2" charset="0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82981F9-24AB-4740-9004-0150B090F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783" y="2692420"/>
            <a:ext cx="4920627" cy="1078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1D25E7-A029-40AF-BD7B-A96FE20AB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365" y="3990244"/>
            <a:ext cx="5138695" cy="11781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DDB565D-4F53-4A63-A352-8ED030276A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2237" y="2637991"/>
            <a:ext cx="5219365" cy="113310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3B062BE-C4FD-4202-B2A4-634202FB6B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2237" y="3922556"/>
            <a:ext cx="5219365" cy="112738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C46F6BA-B035-4062-B55B-45CA949FF031}"/>
              </a:ext>
            </a:extLst>
          </p:cNvPr>
          <p:cNvSpPr/>
          <p:nvPr/>
        </p:nvSpPr>
        <p:spPr>
          <a:xfrm>
            <a:off x="773365" y="3429000"/>
            <a:ext cx="4733763" cy="193766"/>
          </a:xfrm>
          <a:prstGeom prst="rect">
            <a:avLst/>
          </a:prstGeom>
          <a:noFill/>
          <a:ln w="19050">
            <a:solidFill>
              <a:srgbClr val="32C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B1A357-622B-475E-9A6E-5A9AC17B2623}"/>
              </a:ext>
            </a:extLst>
          </p:cNvPr>
          <p:cNvSpPr/>
          <p:nvPr/>
        </p:nvSpPr>
        <p:spPr>
          <a:xfrm>
            <a:off x="803589" y="4953056"/>
            <a:ext cx="5004000" cy="193766"/>
          </a:xfrm>
          <a:prstGeom prst="rect">
            <a:avLst/>
          </a:prstGeom>
          <a:noFill/>
          <a:ln w="19050">
            <a:solidFill>
              <a:srgbClr val="32C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BB47566-35AC-4347-BA7B-A595787FCC8E}"/>
              </a:ext>
            </a:extLst>
          </p:cNvPr>
          <p:cNvSpPr/>
          <p:nvPr/>
        </p:nvSpPr>
        <p:spPr>
          <a:xfrm>
            <a:off x="6472237" y="4899918"/>
            <a:ext cx="5256000" cy="193766"/>
          </a:xfrm>
          <a:prstGeom prst="rect">
            <a:avLst/>
          </a:prstGeom>
          <a:noFill/>
          <a:ln w="19050">
            <a:solidFill>
              <a:srgbClr val="32C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986DE-4721-4EB9-A4A4-4D2784AD0167}"/>
              </a:ext>
            </a:extLst>
          </p:cNvPr>
          <p:cNvSpPr/>
          <p:nvPr/>
        </p:nvSpPr>
        <p:spPr>
          <a:xfrm>
            <a:off x="6435602" y="3428579"/>
            <a:ext cx="5256000" cy="193766"/>
          </a:xfrm>
          <a:prstGeom prst="rect">
            <a:avLst/>
          </a:prstGeom>
          <a:noFill/>
          <a:ln w="19050">
            <a:solidFill>
              <a:srgbClr val="32C3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9" name="Picture 18" descr="Ironhack – Medium">
            <a:extLst>
              <a:ext uri="{FF2B5EF4-FFF2-40B4-BE49-F238E27FC236}">
                <a16:creationId xmlns:a16="http://schemas.microsoft.com/office/drawing/2014/main" id="{EE9428D9-0789-4743-8B28-AC56CC4A48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4684" y="229516"/>
            <a:ext cx="855663" cy="88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58788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5715B413-C44D-4BD7-96E1-52C803FF2974}"/>
              </a:ext>
            </a:extLst>
          </p:cNvPr>
          <p:cNvSpPr/>
          <p:nvPr/>
        </p:nvSpPr>
        <p:spPr>
          <a:xfrm>
            <a:off x="1284287" y="4702823"/>
            <a:ext cx="10183813" cy="1375237"/>
          </a:xfrm>
          <a:prstGeom prst="rect">
            <a:avLst/>
          </a:prstGeom>
          <a:solidFill>
            <a:srgbClr val="8FDFFF">
              <a:alpha val="69804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s-ES" sz="741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91DEC76-295B-4887-A459-0F958B76A5C7}"/>
              </a:ext>
            </a:extLst>
          </p:cNvPr>
          <p:cNvSpPr/>
          <p:nvPr/>
        </p:nvSpPr>
        <p:spPr>
          <a:xfrm>
            <a:off x="723900" y="4702860"/>
            <a:ext cx="1375200" cy="1375200"/>
          </a:xfrm>
          <a:prstGeom prst="rect">
            <a:avLst/>
          </a:prstGeom>
          <a:solidFill>
            <a:srgbClr val="32C3F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 anchorCtr="0"/>
          <a:lstStyle/>
          <a:p>
            <a:pPr algn="ctr"/>
            <a:endParaRPr lang="en-US" sz="1200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3F8546-F5A8-4E33-859B-908F9215A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>
                <a:latin typeface="Work sans" pitchFamily="2" charset="0"/>
              </a:rPr>
              <a:t>Conclusiones</a:t>
            </a:r>
            <a:endParaRPr lang="es-ES" dirty="0">
              <a:latin typeface="Work sans" pitchFamily="2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3B9060-3584-41C3-8BB0-6F134DF2D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1120BD-A795-4854-879C-911A0B17C814}" type="slidenum">
              <a:rPr lang="es-ES" smtClean="0"/>
              <a:t>6</a:t>
            </a:fld>
            <a:endParaRPr lang="es-E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8392821-9878-4C06-8D8B-FEB3DA177AD5}"/>
              </a:ext>
            </a:extLst>
          </p:cNvPr>
          <p:cNvSpPr>
            <a:spLocks noChangeArrowheads="1"/>
          </p:cNvSpPr>
          <p:nvPr/>
        </p:nvSpPr>
        <p:spPr bwMode="auto">
          <a:xfrm rot="5400000">
            <a:off x="1594306" y="754857"/>
            <a:ext cx="36000" cy="1260000"/>
          </a:xfrm>
          <a:prstGeom prst="rect">
            <a:avLst/>
          </a:prstGeom>
          <a:solidFill>
            <a:srgbClr val="32C3FF"/>
          </a:solidFill>
          <a:ln w="9525" algn="ctr">
            <a:solidFill>
              <a:srgbClr val="32C3FF"/>
            </a:solidFill>
            <a:miter lim="800000"/>
            <a:headEnd/>
            <a:tailEnd/>
          </a:ln>
        </p:spPr>
        <p:txBody>
          <a:bodyPr wrap="none" lIns="94543" tIns="57428" rIns="94543" bIns="57428" anchor="ctr"/>
          <a:lstStyle/>
          <a:p>
            <a:pPr marL="0" marR="0" lvl="0" indent="0" algn="ctr" defTabSz="911225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1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Work sans" pitchFamily="2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B7573FB-27FC-494B-9FCA-597168C50882}"/>
              </a:ext>
            </a:extLst>
          </p:cNvPr>
          <p:cNvSpPr/>
          <p:nvPr/>
        </p:nvSpPr>
        <p:spPr>
          <a:xfrm>
            <a:off x="1284287" y="1575542"/>
            <a:ext cx="10183813" cy="1375237"/>
          </a:xfrm>
          <a:prstGeom prst="rect">
            <a:avLst/>
          </a:prstGeom>
          <a:solidFill>
            <a:srgbClr val="8FDFFF">
              <a:alpha val="69804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s-ES" sz="741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AAA971E-4C7F-43C6-8697-BE813CF671FD}"/>
              </a:ext>
            </a:extLst>
          </p:cNvPr>
          <p:cNvSpPr/>
          <p:nvPr/>
        </p:nvSpPr>
        <p:spPr>
          <a:xfrm>
            <a:off x="2335754" y="1671300"/>
            <a:ext cx="9132346" cy="118372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t"/>
          <a:lstStyle/>
          <a:p>
            <a:pPr>
              <a:spcAft>
                <a:spcPts val="1000"/>
              </a:spcAft>
            </a:pPr>
            <a:r>
              <a:rPr lang="es-ES_tradnl" sz="2000" dirty="0">
                <a:latin typeface="Work sans" pitchFamily="2" charset="0"/>
              </a:rPr>
              <a:t>Resultados de predicción mejorables </a:t>
            </a:r>
          </a:p>
          <a:p>
            <a:pPr marL="914400" lvl="1" indent="-457200">
              <a:spcAft>
                <a:spcPts val="600"/>
              </a:spcAft>
              <a:buFont typeface="+mj-lt"/>
              <a:buAutoNum type="arabicPeriod"/>
            </a:pPr>
            <a:r>
              <a:rPr lang="es-ES_tradnl" sz="1600" dirty="0">
                <a:latin typeface="Work sans" pitchFamily="2" charset="0"/>
              </a:rPr>
              <a:t>Más columnas informativas</a:t>
            </a:r>
          </a:p>
          <a:p>
            <a:pPr marL="914400" lvl="1" indent="-457200">
              <a:spcAft>
                <a:spcPts val="600"/>
              </a:spcAft>
              <a:buFont typeface="+mj-lt"/>
              <a:buAutoNum type="arabicPeriod"/>
            </a:pPr>
            <a:r>
              <a:rPr lang="es-ES_tradnl" sz="1600" dirty="0">
                <a:latin typeface="Work sans" pitchFamily="2" charset="0"/>
              </a:rPr>
              <a:t>Más filas para entrenar mejor modelo</a:t>
            </a:r>
            <a:endParaRPr lang="en-US" b="1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1FDD01E-A230-49E7-A566-342D7C25ED8E}"/>
              </a:ext>
            </a:extLst>
          </p:cNvPr>
          <p:cNvSpPr/>
          <p:nvPr/>
        </p:nvSpPr>
        <p:spPr>
          <a:xfrm>
            <a:off x="723900" y="1575560"/>
            <a:ext cx="1375200" cy="1375200"/>
          </a:xfrm>
          <a:prstGeom prst="rect">
            <a:avLst/>
          </a:prstGeom>
          <a:solidFill>
            <a:srgbClr val="32C3F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 anchorCtr="0"/>
          <a:lstStyle/>
          <a:p>
            <a:pPr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FAA3941-73BF-4D4D-8C23-20E3CC581710}"/>
              </a:ext>
            </a:extLst>
          </p:cNvPr>
          <p:cNvSpPr/>
          <p:nvPr/>
        </p:nvSpPr>
        <p:spPr>
          <a:xfrm>
            <a:off x="1284287" y="3139354"/>
            <a:ext cx="10183813" cy="1375237"/>
          </a:xfrm>
          <a:prstGeom prst="rect">
            <a:avLst/>
          </a:prstGeom>
          <a:solidFill>
            <a:srgbClr val="8FDFFF">
              <a:alpha val="69804"/>
            </a:srgb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s-ES" sz="741" dirty="0">
              <a:solidFill>
                <a:schemeClr val="tx1">
                  <a:lumMod val="50000"/>
                  <a:lumOff val="50000"/>
                </a:schemeClr>
              </a:solidFill>
              <a:latin typeface="+mj-lt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E94D51F-38C6-4E7B-BBA5-E66AB6869B00}"/>
              </a:ext>
            </a:extLst>
          </p:cNvPr>
          <p:cNvSpPr/>
          <p:nvPr/>
        </p:nvSpPr>
        <p:spPr>
          <a:xfrm>
            <a:off x="2335754" y="3235112"/>
            <a:ext cx="9132346" cy="118372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>
              <a:spcAft>
                <a:spcPts val="1200"/>
              </a:spcAft>
            </a:pPr>
            <a:r>
              <a:rPr lang="es-ES_tradnl" sz="2000" dirty="0">
                <a:latin typeface="Work sans" pitchFamily="2" charset="0"/>
              </a:rPr>
              <a:t>Búsqueda secundaria</a:t>
            </a:r>
            <a:endParaRPr lang="es-ES" sz="2000" dirty="0">
              <a:latin typeface="Work sans" pitchFamily="2" charset="0"/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F52F3A4-A549-4E2A-B95F-E7B883113405}"/>
              </a:ext>
            </a:extLst>
          </p:cNvPr>
          <p:cNvSpPr/>
          <p:nvPr/>
        </p:nvSpPr>
        <p:spPr>
          <a:xfrm>
            <a:off x="723900" y="3139372"/>
            <a:ext cx="1375200" cy="1375200"/>
          </a:xfrm>
          <a:prstGeom prst="rect">
            <a:avLst/>
          </a:prstGeom>
          <a:solidFill>
            <a:srgbClr val="32C3FF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8000" tIns="72000" rIns="108000" bIns="72000" rtlCol="0" anchor="ctr" anchorCtr="0"/>
          <a:lstStyle/>
          <a:p>
            <a:pPr algn="ctr"/>
            <a:endParaRPr lang="en-US" sz="12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2E8719E6-E929-46EE-BD92-30F06119595C}"/>
              </a:ext>
            </a:extLst>
          </p:cNvPr>
          <p:cNvSpPr/>
          <p:nvPr/>
        </p:nvSpPr>
        <p:spPr>
          <a:xfrm>
            <a:off x="2335754" y="4789703"/>
            <a:ext cx="9132346" cy="118372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>
              <a:spcAft>
                <a:spcPts val="1200"/>
              </a:spcAft>
            </a:pPr>
            <a:r>
              <a:rPr lang="es-ES" sz="2000" dirty="0">
                <a:latin typeface="Work sans" pitchFamily="2" charset="0"/>
              </a:rPr>
              <a:t>Más visualización previa a la creación del modelo</a:t>
            </a:r>
          </a:p>
        </p:txBody>
      </p:sp>
      <p:pic>
        <p:nvPicPr>
          <p:cNvPr id="6146" name="Picture 2" descr="Dataset ">
            <a:extLst>
              <a:ext uri="{FF2B5EF4-FFF2-40B4-BE49-F238E27FC236}">
                <a16:creationId xmlns:a16="http://schemas.microsoft.com/office/drawing/2014/main" id="{D64475A6-DDDA-4769-93BD-BA40A26869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419" y="1805079"/>
            <a:ext cx="916162" cy="916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Browsing ">
            <a:extLst>
              <a:ext uri="{FF2B5EF4-FFF2-40B4-BE49-F238E27FC236}">
                <a16:creationId xmlns:a16="http://schemas.microsoft.com/office/drawing/2014/main" id="{56FF8FD7-0CA5-47BF-9DE4-8ACB3CAB59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654" y="3374126"/>
            <a:ext cx="905692" cy="905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Chart ">
            <a:extLst>
              <a:ext uri="{FF2B5EF4-FFF2-40B4-BE49-F238E27FC236}">
                <a16:creationId xmlns:a16="http://schemas.microsoft.com/office/drawing/2014/main" id="{618C5D6B-8504-41F8-A34C-96C098DD9F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7963" y="4926923"/>
            <a:ext cx="927074" cy="927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 descr="Ironhack – Medium">
            <a:extLst>
              <a:ext uri="{FF2B5EF4-FFF2-40B4-BE49-F238E27FC236}">
                <a16:creationId xmlns:a16="http://schemas.microsoft.com/office/drawing/2014/main" id="{B7D87C8C-42A0-4BE4-A076-2A35876FD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4684" y="229516"/>
            <a:ext cx="855663" cy="887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6123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1480</TotalTime>
  <Words>135</Words>
  <Application>Microsoft Office PowerPoint</Application>
  <PresentationFormat>Widescreen</PresentationFormat>
  <Paragraphs>65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Work sans</vt:lpstr>
      <vt:lpstr>Work sans</vt:lpstr>
      <vt:lpstr>Office Theme</vt:lpstr>
      <vt:lpstr>PowerPoint Presentation</vt:lpstr>
      <vt:lpstr>PowerPoint Presentation</vt:lpstr>
      <vt:lpstr>Introducción</vt:lpstr>
      <vt:lpstr>Python</vt:lpstr>
      <vt:lpstr>Resultados</vt:lpstr>
      <vt:lpstr>Conclusiones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Sansalvador Esser</dc:creator>
  <cp:lastModifiedBy>Lucas Sansalvador Esser</cp:lastModifiedBy>
  <cp:revision>4</cp:revision>
  <dcterms:created xsi:type="dcterms:W3CDTF">2022-12-20T17:26:05Z</dcterms:created>
  <dcterms:modified xsi:type="dcterms:W3CDTF">2022-12-22T10:39:02Z</dcterms:modified>
</cp:coreProperties>
</file>

<file path=docProps/thumbnail.jpeg>
</file>